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embeddedFontLst>
    <p:embeddedFont>
      <p:font typeface="等线" panose="02010600030101010101" pitchFamily="2" charset="-122"/>
      <p:regular r:id="rId29"/>
      <p:bold r:id="rId30"/>
    </p:embeddedFont>
    <p:embeddedFont>
      <p:font typeface="方正尚酷简体" panose="02010600030101010101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rbel" panose="020B0503020204020204" pitchFamily="34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34B30-BD21-46F3-8155-4EDEC73524F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D10CC-3294-4BF2-AF2E-3AE717BD33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7F0B17-20C8-4CBB-BD66-70902ADF39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44498" y="161467"/>
            <a:ext cx="11903004" cy="653506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5" name="矩形 4"/>
          <p:cNvSpPr/>
          <p:nvPr userDrawn="1"/>
        </p:nvSpPr>
        <p:spPr>
          <a:xfrm>
            <a:off x="0" y="970992"/>
            <a:ext cx="12192001" cy="58870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77" y="6356746"/>
            <a:ext cx="2845151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63" y="6356746"/>
            <a:ext cx="3861276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74" y="6356746"/>
            <a:ext cx="2845151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4013" y="3273328"/>
            <a:ext cx="1514686" cy="2442137"/>
          </a:xfrm>
          <a:custGeom>
            <a:avLst/>
            <a:gdLst>
              <a:gd name="connsiteX0" fmla="*/ 0 w 1514686"/>
              <a:gd name="connsiteY0" fmla="*/ 0 h 2442137"/>
              <a:gd name="connsiteX1" fmla="*/ 1514686 w 1514686"/>
              <a:gd name="connsiteY1" fmla="*/ 0 h 2442137"/>
              <a:gd name="connsiteX2" fmla="*/ 1514686 w 1514686"/>
              <a:gd name="connsiteY2" fmla="*/ 2442137 h 2442137"/>
              <a:gd name="connsiteX3" fmla="*/ 0 w 1514686"/>
              <a:gd name="connsiteY3" fmla="*/ 2442137 h 24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686" h="2442137">
                <a:moveTo>
                  <a:pt x="0" y="0"/>
                </a:moveTo>
                <a:lnTo>
                  <a:pt x="1514686" y="0"/>
                </a:lnTo>
                <a:lnTo>
                  <a:pt x="1514686" y="2442137"/>
                </a:lnTo>
                <a:lnTo>
                  <a:pt x="0" y="2442137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980161" y="3662278"/>
            <a:ext cx="4496750" cy="1752641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057739" y="3351145"/>
            <a:ext cx="4496750" cy="1752641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77" y="275464"/>
            <a:ext cx="10972648" cy="114249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77" y="6356746"/>
            <a:ext cx="2845151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3E08-A71B-4FDC-B054-E26753AAFF0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63" y="6356746"/>
            <a:ext cx="3861276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74" y="6356746"/>
            <a:ext cx="2845151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3CDD0-E3EC-4FB5-9135-935862A1CC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9" y="1769286"/>
            <a:ext cx="5514351" cy="4468026"/>
          </a:xfrm>
          <a:prstGeom prst="rect">
            <a:avLst/>
          </a:prstGeom>
        </p:spPr>
      </p:pic>
      <p:sp>
        <p:nvSpPr>
          <p:cNvPr id="3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019799" y="2024845"/>
            <a:ext cx="5004203" cy="2844316"/>
          </a:xfrm>
          <a:prstGeom prst="rect">
            <a:avLst/>
          </a:prstGeom>
        </p:spPr>
        <p:txBody>
          <a:bodyPr vert="horz" lIns="243756" tIns="121879" rIns="243756" bIns="121879" anchor="ctr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7139981" y="2840007"/>
            <a:ext cx="4291201" cy="2035046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l">
              <a:lnSpc>
                <a:spcPct val="150000"/>
              </a:lnSpc>
              <a:buNone/>
              <a:defRPr sz="95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7139980" y="2515972"/>
            <a:ext cx="4288883" cy="228451"/>
          </a:xfrm>
          <a:prstGeom prst="rect">
            <a:avLst/>
          </a:prstGeom>
        </p:spPr>
        <p:txBody>
          <a:bodyPr vert="horz" lIns="0" tIns="103842" rIns="0" bIns="103842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77" y="275464"/>
            <a:ext cx="10972648" cy="114249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77" y="1600102"/>
            <a:ext cx="10972648" cy="45248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77" y="6356746"/>
            <a:ext cx="2845151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2F86-CEC4-49EB-8B7F-249AAA44CCD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63" y="6356746"/>
            <a:ext cx="3861276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74" y="6356746"/>
            <a:ext cx="2845151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52F29-FB64-4B43-91C8-3826701FA6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100870" y="1641488"/>
            <a:ext cx="3708001" cy="2347284"/>
          </a:xfrm>
          <a:custGeom>
            <a:avLst/>
            <a:gdLst>
              <a:gd name="connsiteX0" fmla="*/ 0 w 3708001"/>
              <a:gd name="connsiteY0" fmla="*/ 0 h 2347284"/>
              <a:gd name="connsiteX1" fmla="*/ 3708001 w 3708001"/>
              <a:gd name="connsiteY1" fmla="*/ 0 h 2347284"/>
              <a:gd name="connsiteX2" fmla="*/ 3708001 w 3708001"/>
              <a:gd name="connsiteY2" fmla="*/ 2347284 h 2347284"/>
              <a:gd name="connsiteX3" fmla="*/ 0 w 3708001"/>
              <a:gd name="connsiteY3" fmla="*/ 2347284 h 234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1" h="2347284">
                <a:moveTo>
                  <a:pt x="0" y="0"/>
                </a:moveTo>
                <a:lnTo>
                  <a:pt x="3708001" y="0"/>
                </a:lnTo>
                <a:lnTo>
                  <a:pt x="3708001" y="2347284"/>
                </a:lnTo>
                <a:lnTo>
                  <a:pt x="0" y="23472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979202" y="1641488"/>
            <a:ext cx="3323559" cy="2051173"/>
          </a:xfrm>
          <a:custGeom>
            <a:avLst/>
            <a:gdLst>
              <a:gd name="connsiteX0" fmla="*/ 0 w 3323559"/>
              <a:gd name="connsiteY0" fmla="*/ 0 h 2051173"/>
              <a:gd name="connsiteX1" fmla="*/ 3323559 w 3323559"/>
              <a:gd name="connsiteY1" fmla="*/ 0 h 2051173"/>
              <a:gd name="connsiteX2" fmla="*/ 3323559 w 3323559"/>
              <a:gd name="connsiteY2" fmla="*/ 2051173 h 2051173"/>
              <a:gd name="connsiteX3" fmla="*/ 0 w 3323559"/>
              <a:gd name="connsiteY3" fmla="*/ 2051173 h 20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559" h="2051173">
                <a:moveTo>
                  <a:pt x="0" y="0"/>
                </a:moveTo>
                <a:lnTo>
                  <a:pt x="3323559" y="0"/>
                </a:lnTo>
                <a:lnTo>
                  <a:pt x="3323559" y="2051173"/>
                </a:lnTo>
                <a:lnTo>
                  <a:pt x="0" y="20511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74715" y="4172231"/>
            <a:ext cx="6934157" cy="1765008"/>
          </a:xfrm>
          <a:custGeom>
            <a:avLst/>
            <a:gdLst>
              <a:gd name="connsiteX0" fmla="*/ 0 w 6934157"/>
              <a:gd name="connsiteY0" fmla="*/ 0 h 1765008"/>
              <a:gd name="connsiteX1" fmla="*/ 6934157 w 6934157"/>
              <a:gd name="connsiteY1" fmla="*/ 0 h 1765008"/>
              <a:gd name="connsiteX2" fmla="*/ 6934157 w 6934157"/>
              <a:gd name="connsiteY2" fmla="*/ 1765008 h 1765008"/>
              <a:gd name="connsiteX3" fmla="*/ 0 w 6934157"/>
              <a:gd name="connsiteY3" fmla="*/ 1765008 h 176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157" h="1765008">
                <a:moveTo>
                  <a:pt x="0" y="0"/>
                </a:moveTo>
                <a:lnTo>
                  <a:pt x="6934157" y="0"/>
                </a:lnTo>
                <a:lnTo>
                  <a:pt x="6934157" y="1765008"/>
                </a:lnTo>
                <a:lnTo>
                  <a:pt x="0" y="17650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48260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51921"/>
            <a:ext cx="5486400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48260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51921"/>
            <a:ext cx="5486400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6C227-3E6F-4078-BB08-2654D0AE050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188"/>
            <a:ext cx="12192001" cy="685762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39" t="-22679" r="-27859" b="-10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rgbClr val="3F3F3F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870" y="3844784"/>
            <a:ext cx="7871131" cy="225305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11" name="TextBox 84"/>
          <p:cNvSpPr txBox="1"/>
          <p:nvPr/>
        </p:nvSpPr>
        <p:spPr>
          <a:xfrm>
            <a:off x="4714239" y="4181972"/>
            <a:ext cx="6951769" cy="9628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255" dirty="0">
                <a:solidFill>
                  <a:prstClr val="white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中国消防 防火安全</a:t>
            </a:r>
          </a:p>
        </p:txBody>
      </p:sp>
      <p:sp>
        <p:nvSpPr>
          <p:cNvPr id="8" name="TextBox 26"/>
          <p:cNvSpPr txBox="1"/>
          <p:nvPr/>
        </p:nvSpPr>
        <p:spPr>
          <a:xfrm>
            <a:off x="5129748" y="5179634"/>
            <a:ext cx="6536261" cy="4669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 defTabSz="8667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35">
                <a:solidFill>
                  <a:prstClr val="white"/>
                </a:solidFill>
              </a:rPr>
              <a:t>CHINA'S FIRE PROTECTION SAFETY</a:t>
            </a:r>
            <a:endParaRPr lang="en-US" altLang="zh-CN" sz="3035" dirty="0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33" y="3628796"/>
            <a:ext cx="2452120" cy="2685025"/>
          </a:xfrm>
          <a:prstGeom prst="rect">
            <a:avLst/>
          </a:prstGeom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党旗更鲜艳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07005" y="-952863"/>
            <a:ext cx="577991" cy="577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4" grpId="0" animBg="1"/>
      <p:bldP spid="11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12876" y="1428821"/>
            <a:ext cx="5987915" cy="47561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6335" y="1428821"/>
            <a:ext cx="4593855" cy="4773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530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040" y="3206236"/>
            <a:ext cx="3852443" cy="2049202"/>
          </a:xfrm>
          <a:prstGeom prst="rect">
            <a:avLst/>
          </a:prstGeom>
          <a:noFill/>
        </p:spPr>
        <p:txBody>
          <a:bodyPr wrap="square" lIns="121847" tIns="60922" rIns="121847" bIns="60922" rtlCol="0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10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2023805" y="2284412"/>
            <a:ext cx="1918913" cy="631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6775" fontAlgn="base"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0"/>
          <p:cNvSpPr/>
          <p:nvPr/>
        </p:nvSpPr>
        <p:spPr bwMode="auto">
          <a:xfrm>
            <a:off x="3778476" y="2015489"/>
            <a:ext cx="4094604" cy="4020061"/>
          </a:xfrm>
          <a:custGeom>
            <a:avLst/>
            <a:gdLst>
              <a:gd name="T0" fmla="*/ 769 w 1538"/>
              <a:gd name="T1" fmla="*/ 0 h 1510"/>
              <a:gd name="T2" fmla="*/ 1538 w 1538"/>
              <a:gd name="T3" fmla="*/ 1296 h 1510"/>
              <a:gd name="T4" fmla="*/ 722 w 1538"/>
              <a:gd name="T5" fmla="*/ 1296 h 1510"/>
              <a:gd name="T6" fmla="*/ 722 w 1538"/>
              <a:gd name="T7" fmla="*/ 1510 h 1510"/>
              <a:gd name="T8" fmla="*/ 128 w 1538"/>
              <a:gd name="T9" fmla="*/ 1510 h 1510"/>
              <a:gd name="T10" fmla="*/ 128 w 1538"/>
              <a:gd name="T11" fmla="*/ 1296 h 1510"/>
              <a:gd name="T12" fmla="*/ 0 w 1538"/>
              <a:gd name="T13" fmla="*/ 1296 h 1510"/>
              <a:gd name="T14" fmla="*/ 769 w 1538"/>
              <a:gd name="T15" fmla="*/ 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8" h="1510">
                <a:moveTo>
                  <a:pt x="769" y="0"/>
                </a:moveTo>
                <a:lnTo>
                  <a:pt x="1538" y="1296"/>
                </a:lnTo>
                <a:lnTo>
                  <a:pt x="722" y="1296"/>
                </a:lnTo>
                <a:lnTo>
                  <a:pt x="722" y="1510"/>
                </a:lnTo>
                <a:lnTo>
                  <a:pt x="128" y="1510"/>
                </a:lnTo>
                <a:lnTo>
                  <a:pt x="128" y="1296"/>
                </a:lnTo>
                <a:lnTo>
                  <a:pt x="0" y="1296"/>
                </a:lnTo>
                <a:lnTo>
                  <a:pt x="76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5" name="Freeform 52"/>
          <p:cNvSpPr/>
          <p:nvPr/>
        </p:nvSpPr>
        <p:spPr bwMode="auto">
          <a:xfrm>
            <a:off x="4529242" y="2547948"/>
            <a:ext cx="3463642" cy="3487603"/>
          </a:xfrm>
          <a:custGeom>
            <a:avLst/>
            <a:gdLst>
              <a:gd name="T0" fmla="*/ 649 w 1301"/>
              <a:gd name="T1" fmla="*/ 0 h 1310"/>
              <a:gd name="T2" fmla="*/ 1301 w 1301"/>
              <a:gd name="T3" fmla="*/ 1096 h 1310"/>
              <a:gd name="T4" fmla="*/ 694 w 1301"/>
              <a:gd name="T5" fmla="*/ 1096 h 1310"/>
              <a:gd name="T6" fmla="*/ 694 w 1301"/>
              <a:gd name="T7" fmla="*/ 1310 h 1310"/>
              <a:gd name="T8" fmla="*/ 130 w 1301"/>
              <a:gd name="T9" fmla="*/ 1310 h 1310"/>
              <a:gd name="T10" fmla="*/ 130 w 1301"/>
              <a:gd name="T11" fmla="*/ 1096 h 1310"/>
              <a:gd name="T12" fmla="*/ 0 w 1301"/>
              <a:gd name="T13" fmla="*/ 1096 h 1310"/>
              <a:gd name="T14" fmla="*/ 649 w 1301"/>
              <a:gd name="T15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1" h="1310">
                <a:moveTo>
                  <a:pt x="649" y="0"/>
                </a:moveTo>
                <a:lnTo>
                  <a:pt x="1301" y="1096"/>
                </a:lnTo>
                <a:lnTo>
                  <a:pt x="694" y="1096"/>
                </a:lnTo>
                <a:lnTo>
                  <a:pt x="694" y="1310"/>
                </a:lnTo>
                <a:lnTo>
                  <a:pt x="130" y="1310"/>
                </a:lnTo>
                <a:lnTo>
                  <a:pt x="130" y="1096"/>
                </a:lnTo>
                <a:lnTo>
                  <a:pt x="0" y="1096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7" name="Freeform 54"/>
          <p:cNvSpPr/>
          <p:nvPr/>
        </p:nvSpPr>
        <p:spPr bwMode="auto">
          <a:xfrm>
            <a:off x="5322605" y="3117679"/>
            <a:ext cx="2782096" cy="2917872"/>
          </a:xfrm>
          <a:custGeom>
            <a:avLst/>
            <a:gdLst>
              <a:gd name="T0" fmla="*/ 524 w 1045"/>
              <a:gd name="T1" fmla="*/ 0 h 1096"/>
              <a:gd name="T2" fmla="*/ 1045 w 1045"/>
              <a:gd name="T3" fmla="*/ 882 h 1096"/>
              <a:gd name="T4" fmla="*/ 709 w 1045"/>
              <a:gd name="T5" fmla="*/ 882 h 1096"/>
              <a:gd name="T6" fmla="*/ 709 w 1045"/>
              <a:gd name="T7" fmla="*/ 1096 h 1096"/>
              <a:gd name="T8" fmla="*/ 144 w 1045"/>
              <a:gd name="T9" fmla="*/ 1096 h 1096"/>
              <a:gd name="T10" fmla="*/ 144 w 1045"/>
              <a:gd name="T11" fmla="*/ 882 h 1096"/>
              <a:gd name="T12" fmla="*/ 0 w 1045"/>
              <a:gd name="T13" fmla="*/ 882 h 1096"/>
              <a:gd name="T14" fmla="*/ 524 w 1045"/>
              <a:gd name="T15" fmla="*/ 0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5" h="1096">
                <a:moveTo>
                  <a:pt x="524" y="0"/>
                </a:moveTo>
                <a:lnTo>
                  <a:pt x="1045" y="882"/>
                </a:lnTo>
                <a:lnTo>
                  <a:pt x="709" y="882"/>
                </a:lnTo>
                <a:lnTo>
                  <a:pt x="709" y="1096"/>
                </a:lnTo>
                <a:lnTo>
                  <a:pt x="144" y="1096"/>
                </a:lnTo>
                <a:lnTo>
                  <a:pt x="144" y="882"/>
                </a:lnTo>
                <a:lnTo>
                  <a:pt x="0" y="882"/>
                </a:lnTo>
                <a:lnTo>
                  <a:pt x="52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9" name="Freeform 56"/>
          <p:cNvSpPr/>
          <p:nvPr/>
        </p:nvSpPr>
        <p:spPr bwMode="auto">
          <a:xfrm>
            <a:off x="6150577" y="3730006"/>
            <a:ext cx="2052628" cy="2305545"/>
          </a:xfrm>
          <a:custGeom>
            <a:avLst/>
            <a:gdLst>
              <a:gd name="T0" fmla="*/ 385 w 771"/>
              <a:gd name="T1" fmla="*/ 0 h 866"/>
              <a:gd name="T2" fmla="*/ 771 w 771"/>
              <a:gd name="T3" fmla="*/ 652 h 866"/>
              <a:gd name="T4" fmla="*/ 688 w 771"/>
              <a:gd name="T5" fmla="*/ 652 h 866"/>
              <a:gd name="T6" fmla="*/ 688 w 771"/>
              <a:gd name="T7" fmla="*/ 866 h 866"/>
              <a:gd name="T8" fmla="*/ 124 w 771"/>
              <a:gd name="T9" fmla="*/ 866 h 866"/>
              <a:gd name="T10" fmla="*/ 124 w 771"/>
              <a:gd name="T11" fmla="*/ 652 h 866"/>
              <a:gd name="T12" fmla="*/ 0 w 771"/>
              <a:gd name="T13" fmla="*/ 652 h 866"/>
              <a:gd name="T14" fmla="*/ 385 w 771"/>
              <a:gd name="T15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1" h="866">
                <a:moveTo>
                  <a:pt x="385" y="0"/>
                </a:moveTo>
                <a:lnTo>
                  <a:pt x="771" y="652"/>
                </a:lnTo>
                <a:lnTo>
                  <a:pt x="688" y="652"/>
                </a:lnTo>
                <a:lnTo>
                  <a:pt x="688" y="866"/>
                </a:lnTo>
                <a:lnTo>
                  <a:pt x="124" y="866"/>
                </a:lnTo>
                <a:lnTo>
                  <a:pt x="124" y="652"/>
                </a:lnTo>
                <a:lnTo>
                  <a:pt x="0" y="652"/>
                </a:lnTo>
                <a:lnTo>
                  <a:pt x="385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1" name="Freeform 58"/>
          <p:cNvSpPr/>
          <p:nvPr/>
        </p:nvSpPr>
        <p:spPr bwMode="auto">
          <a:xfrm>
            <a:off x="7031796" y="4424863"/>
            <a:ext cx="1235303" cy="1610688"/>
          </a:xfrm>
          <a:custGeom>
            <a:avLst/>
            <a:gdLst>
              <a:gd name="T0" fmla="*/ 233 w 464"/>
              <a:gd name="T1" fmla="*/ 0 h 605"/>
              <a:gd name="T2" fmla="*/ 464 w 464"/>
              <a:gd name="T3" fmla="*/ 391 h 605"/>
              <a:gd name="T4" fmla="*/ 357 w 464"/>
              <a:gd name="T5" fmla="*/ 391 h 605"/>
              <a:gd name="T6" fmla="*/ 357 w 464"/>
              <a:gd name="T7" fmla="*/ 605 h 605"/>
              <a:gd name="T8" fmla="*/ 109 w 464"/>
              <a:gd name="T9" fmla="*/ 605 h 605"/>
              <a:gd name="T10" fmla="*/ 109 w 464"/>
              <a:gd name="T11" fmla="*/ 391 h 605"/>
              <a:gd name="T12" fmla="*/ 0 w 464"/>
              <a:gd name="T13" fmla="*/ 391 h 605"/>
              <a:gd name="T14" fmla="*/ 233 w 464"/>
              <a:gd name="T1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605">
                <a:moveTo>
                  <a:pt x="233" y="0"/>
                </a:moveTo>
                <a:lnTo>
                  <a:pt x="464" y="391"/>
                </a:lnTo>
                <a:lnTo>
                  <a:pt x="357" y="391"/>
                </a:lnTo>
                <a:lnTo>
                  <a:pt x="357" y="605"/>
                </a:lnTo>
                <a:lnTo>
                  <a:pt x="109" y="605"/>
                </a:lnTo>
                <a:lnTo>
                  <a:pt x="109" y="391"/>
                </a:lnTo>
                <a:lnTo>
                  <a:pt x="0" y="391"/>
                </a:lnTo>
                <a:lnTo>
                  <a:pt x="23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744886" y="2265745"/>
            <a:ext cx="1967435" cy="1714516"/>
            <a:chOff x="5004372" y="2520083"/>
            <a:chExt cx="2075029" cy="1808279"/>
          </a:xfrm>
          <a:solidFill>
            <a:schemeClr val="bg1">
              <a:lumMod val="75000"/>
            </a:schemeClr>
          </a:solidFill>
        </p:grpSpPr>
        <p:sp>
          <p:nvSpPr>
            <p:cNvPr id="16" name="Freeform 63"/>
            <p:cNvSpPr/>
            <p:nvPr/>
          </p:nvSpPr>
          <p:spPr bwMode="auto">
            <a:xfrm>
              <a:off x="6975508" y="4224469"/>
              <a:ext cx="103893" cy="103893"/>
            </a:xfrm>
            <a:custGeom>
              <a:avLst/>
              <a:gdLst>
                <a:gd name="T0" fmla="*/ 19 w 37"/>
                <a:gd name="T1" fmla="*/ 0 h 37"/>
                <a:gd name="T2" fmla="*/ 27 w 37"/>
                <a:gd name="T3" fmla="*/ 0 h 37"/>
                <a:gd name="T4" fmla="*/ 33 w 37"/>
                <a:gd name="T5" fmla="*/ 4 h 37"/>
                <a:gd name="T6" fmla="*/ 37 w 37"/>
                <a:gd name="T7" fmla="*/ 11 h 37"/>
                <a:gd name="T8" fmla="*/ 37 w 37"/>
                <a:gd name="T9" fmla="*/ 19 h 37"/>
                <a:gd name="T10" fmla="*/ 37 w 37"/>
                <a:gd name="T11" fmla="*/ 27 h 37"/>
                <a:gd name="T12" fmla="*/ 33 w 37"/>
                <a:gd name="T13" fmla="*/ 33 h 37"/>
                <a:gd name="T14" fmla="*/ 27 w 37"/>
                <a:gd name="T15" fmla="*/ 37 h 37"/>
                <a:gd name="T16" fmla="*/ 19 w 37"/>
                <a:gd name="T17" fmla="*/ 37 h 37"/>
                <a:gd name="T18" fmla="*/ 10 w 37"/>
                <a:gd name="T19" fmla="*/ 37 h 37"/>
                <a:gd name="T20" fmla="*/ 4 w 37"/>
                <a:gd name="T21" fmla="*/ 33 h 37"/>
                <a:gd name="T22" fmla="*/ 0 w 37"/>
                <a:gd name="T23" fmla="*/ 27 h 37"/>
                <a:gd name="T24" fmla="*/ 0 w 37"/>
                <a:gd name="T25" fmla="*/ 19 h 37"/>
                <a:gd name="T26" fmla="*/ 0 w 37"/>
                <a:gd name="T27" fmla="*/ 11 h 37"/>
                <a:gd name="T28" fmla="*/ 4 w 37"/>
                <a:gd name="T29" fmla="*/ 4 h 37"/>
                <a:gd name="T30" fmla="*/ 10 w 37"/>
                <a:gd name="T31" fmla="*/ 0 h 37"/>
                <a:gd name="T32" fmla="*/ 19 w 3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7" y="0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7"/>
                  </a:lnTo>
                  <a:lnTo>
                    <a:pt x="10" y="37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Freeform 65"/>
            <p:cNvSpPr/>
            <p:nvPr/>
          </p:nvSpPr>
          <p:spPr bwMode="auto">
            <a:xfrm>
              <a:off x="5004372" y="2520083"/>
              <a:ext cx="1999215" cy="1715619"/>
            </a:xfrm>
            <a:custGeom>
              <a:avLst/>
              <a:gdLst>
                <a:gd name="T0" fmla="*/ 0 w 712"/>
                <a:gd name="T1" fmla="*/ 0 h 611"/>
                <a:gd name="T2" fmla="*/ 349 w 712"/>
                <a:gd name="T3" fmla="*/ 0 h 611"/>
                <a:gd name="T4" fmla="*/ 349 w 712"/>
                <a:gd name="T5" fmla="*/ 0 h 611"/>
                <a:gd name="T6" fmla="*/ 712 w 712"/>
                <a:gd name="T7" fmla="*/ 609 h 611"/>
                <a:gd name="T8" fmla="*/ 708 w 712"/>
                <a:gd name="T9" fmla="*/ 611 h 611"/>
                <a:gd name="T10" fmla="*/ 345 w 712"/>
                <a:gd name="T11" fmla="*/ 4 h 611"/>
                <a:gd name="T12" fmla="*/ 0 w 712"/>
                <a:gd name="T13" fmla="*/ 4 h 611"/>
                <a:gd name="T14" fmla="*/ 0 w 712"/>
                <a:gd name="T15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2" h="611">
                  <a:moveTo>
                    <a:pt x="0" y="0"/>
                  </a:moveTo>
                  <a:lnTo>
                    <a:pt x="349" y="0"/>
                  </a:lnTo>
                  <a:lnTo>
                    <a:pt x="349" y="0"/>
                  </a:lnTo>
                  <a:lnTo>
                    <a:pt x="712" y="609"/>
                  </a:lnTo>
                  <a:lnTo>
                    <a:pt x="708" y="611"/>
                  </a:lnTo>
                  <a:lnTo>
                    <a:pt x="34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83472" y="3618949"/>
            <a:ext cx="1144786" cy="537785"/>
            <a:chOff x="4389446" y="3556192"/>
            <a:chExt cx="1207392" cy="567195"/>
          </a:xfrm>
          <a:solidFill>
            <a:schemeClr val="bg1">
              <a:lumMod val="75000"/>
            </a:schemeClr>
          </a:solidFill>
        </p:grpSpPr>
        <p:sp>
          <p:nvSpPr>
            <p:cNvPr id="19" name="Freeform 66"/>
            <p:cNvSpPr/>
            <p:nvPr/>
          </p:nvSpPr>
          <p:spPr bwMode="auto">
            <a:xfrm>
              <a:off x="5490138" y="4013879"/>
              <a:ext cx="106700" cy="109508"/>
            </a:xfrm>
            <a:custGeom>
              <a:avLst/>
              <a:gdLst>
                <a:gd name="T0" fmla="*/ 18 w 38"/>
                <a:gd name="T1" fmla="*/ 0 h 39"/>
                <a:gd name="T2" fmla="*/ 26 w 38"/>
                <a:gd name="T3" fmla="*/ 0 h 39"/>
                <a:gd name="T4" fmla="*/ 32 w 38"/>
                <a:gd name="T5" fmla="*/ 4 h 39"/>
                <a:gd name="T6" fmla="*/ 36 w 38"/>
                <a:gd name="T7" fmla="*/ 10 h 39"/>
                <a:gd name="T8" fmla="*/ 38 w 38"/>
                <a:gd name="T9" fmla="*/ 18 h 39"/>
                <a:gd name="T10" fmla="*/ 36 w 38"/>
                <a:gd name="T11" fmla="*/ 26 h 39"/>
                <a:gd name="T12" fmla="*/ 32 w 38"/>
                <a:gd name="T13" fmla="*/ 33 h 39"/>
                <a:gd name="T14" fmla="*/ 26 w 38"/>
                <a:gd name="T15" fmla="*/ 37 h 39"/>
                <a:gd name="T16" fmla="*/ 18 w 38"/>
                <a:gd name="T17" fmla="*/ 39 h 39"/>
                <a:gd name="T18" fmla="*/ 12 w 38"/>
                <a:gd name="T19" fmla="*/ 37 h 39"/>
                <a:gd name="T20" fmla="*/ 6 w 38"/>
                <a:gd name="T21" fmla="*/ 33 h 39"/>
                <a:gd name="T22" fmla="*/ 2 w 38"/>
                <a:gd name="T23" fmla="*/ 26 h 39"/>
                <a:gd name="T24" fmla="*/ 0 w 38"/>
                <a:gd name="T25" fmla="*/ 18 h 39"/>
                <a:gd name="T26" fmla="*/ 2 w 38"/>
                <a:gd name="T27" fmla="*/ 10 h 39"/>
                <a:gd name="T28" fmla="*/ 6 w 38"/>
                <a:gd name="T29" fmla="*/ 4 h 39"/>
                <a:gd name="T30" fmla="*/ 12 w 38"/>
                <a:gd name="T31" fmla="*/ 0 h 39"/>
                <a:gd name="T32" fmla="*/ 18 w 38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7"/>
                  </a:lnTo>
                  <a:lnTo>
                    <a:pt x="18" y="39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4389446" y="3556192"/>
              <a:ext cx="1134386" cy="468918"/>
            </a:xfrm>
            <a:custGeom>
              <a:avLst/>
              <a:gdLst>
                <a:gd name="T0" fmla="*/ 0 w 404"/>
                <a:gd name="T1" fmla="*/ 0 h 167"/>
                <a:gd name="T2" fmla="*/ 304 w 404"/>
                <a:gd name="T3" fmla="*/ 0 h 167"/>
                <a:gd name="T4" fmla="*/ 304 w 404"/>
                <a:gd name="T5" fmla="*/ 2 h 167"/>
                <a:gd name="T6" fmla="*/ 404 w 404"/>
                <a:gd name="T7" fmla="*/ 165 h 167"/>
                <a:gd name="T8" fmla="*/ 400 w 404"/>
                <a:gd name="T9" fmla="*/ 167 h 167"/>
                <a:gd name="T10" fmla="*/ 300 w 404"/>
                <a:gd name="T11" fmla="*/ 6 h 167"/>
                <a:gd name="T12" fmla="*/ 0 w 404"/>
                <a:gd name="T13" fmla="*/ 6 h 167"/>
                <a:gd name="T14" fmla="*/ 0 w 404"/>
                <a:gd name="T1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167">
                  <a:moveTo>
                    <a:pt x="0" y="0"/>
                  </a:moveTo>
                  <a:lnTo>
                    <a:pt x="304" y="0"/>
                  </a:lnTo>
                  <a:lnTo>
                    <a:pt x="304" y="2"/>
                  </a:lnTo>
                  <a:lnTo>
                    <a:pt x="404" y="165"/>
                  </a:lnTo>
                  <a:lnTo>
                    <a:pt x="400" y="167"/>
                  </a:lnTo>
                  <a:lnTo>
                    <a:pt x="30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101016" y="3530733"/>
            <a:ext cx="825311" cy="532458"/>
            <a:chOff x="7489352" y="4002647"/>
            <a:chExt cx="870445" cy="561577"/>
          </a:xfrm>
          <a:solidFill>
            <a:schemeClr val="bg1">
              <a:lumMod val="75000"/>
            </a:schemeClr>
          </a:solidFill>
        </p:grpSpPr>
        <p:sp>
          <p:nvSpPr>
            <p:cNvPr id="22" name="Freeform 69"/>
            <p:cNvSpPr/>
            <p:nvPr/>
          </p:nvSpPr>
          <p:spPr bwMode="auto">
            <a:xfrm>
              <a:off x="7489352" y="4454716"/>
              <a:ext cx="106700" cy="109508"/>
            </a:xfrm>
            <a:custGeom>
              <a:avLst/>
              <a:gdLst>
                <a:gd name="T0" fmla="*/ 18 w 38"/>
                <a:gd name="T1" fmla="*/ 0 h 39"/>
                <a:gd name="T2" fmla="*/ 26 w 38"/>
                <a:gd name="T3" fmla="*/ 2 h 39"/>
                <a:gd name="T4" fmla="*/ 32 w 38"/>
                <a:gd name="T5" fmla="*/ 6 h 39"/>
                <a:gd name="T6" fmla="*/ 36 w 38"/>
                <a:gd name="T7" fmla="*/ 12 h 39"/>
                <a:gd name="T8" fmla="*/ 38 w 38"/>
                <a:gd name="T9" fmla="*/ 20 h 39"/>
                <a:gd name="T10" fmla="*/ 36 w 38"/>
                <a:gd name="T11" fmla="*/ 26 h 39"/>
                <a:gd name="T12" fmla="*/ 32 w 38"/>
                <a:gd name="T13" fmla="*/ 32 h 39"/>
                <a:gd name="T14" fmla="*/ 26 w 38"/>
                <a:gd name="T15" fmla="*/ 37 h 39"/>
                <a:gd name="T16" fmla="*/ 18 w 38"/>
                <a:gd name="T17" fmla="*/ 39 h 39"/>
                <a:gd name="T18" fmla="*/ 10 w 38"/>
                <a:gd name="T19" fmla="*/ 37 h 39"/>
                <a:gd name="T20" fmla="*/ 4 w 38"/>
                <a:gd name="T21" fmla="*/ 32 h 39"/>
                <a:gd name="T22" fmla="*/ 0 w 38"/>
                <a:gd name="T23" fmla="*/ 26 h 39"/>
                <a:gd name="T24" fmla="*/ 0 w 38"/>
                <a:gd name="T25" fmla="*/ 20 h 39"/>
                <a:gd name="T26" fmla="*/ 0 w 38"/>
                <a:gd name="T27" fmla="*/ 12 h 39"/>
                <a:gd name="T28" fmla="*/ 4 w 38"/>
                <a:gd name="T29" fmla="*/ 6 h 39"/>
                <a:gd name="T30" fmla="*/ 10 w 38"/>
                <a:gd name="T31" fmla="*/ 2 h 39"/>
                <a:gd name="T32" fmla="*/ 18 w 38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8" y="39"/>
                  </a:lnTo>
                  <a:lnTo>
                    <a:pt x="10" y="37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Freeform 71"/>
            <p:cNvSpPr/>
            <p:nvPr/>
          </p:nvSpPr>
          <p:spPr bwMode="auto">
            <a:xfrm>
              <a:off x="7562357" y="4002647"/>
              <a:ext cx="797440" cy="468918"/>
            </a:xfrm>
            <a:custGeom>
              <a:avLst/>
              <a:gdLst>
                <a:gd name="T0" fmla="*/ 100 w 284"/>
                <a:gd name="T1" fmla="*/ 0 h 167"/>
                <a:gd name="T2" fmla="*/ 284 w 284"/>
                <a:gd name="T3" fmla="*/ 0 h 167"/>
                <a:gd name="T4" fmla="*/ 284 w 284"/>
                <a:gd name="T5" fmla="*/ 4 h 167"/>
                <a:gd name="T6" fmla="*/ 102 w 284"/>
                <a:gd name="T7" fmla="*/ 4 h 167"/>
                <a:gd name="T8" fmla="*/ 4 w 284"/>
                <a:gd name="T9" fmla="*/ 167 h 167"/>
                <a:gd name="T10" fmla="*/ 0 w 284"/>
                <a:gd name="T11" fmla="*/ 163 h 167"/>
                <a:gd name="T12" fmla="*/ 100 w 284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67">
                  <a:moveTo>
                    <a:pt x="100" y="0"/>
                  </a:moveTo>
                  <a:lnTo>
                    <a:pt x="284" y="0"/>
                  </a:lnTo>
                  <a:lnTo>
                    <a:pt x="284" y="4"/>
                  </a:lnTo>
                  <a:lnTo>
                    <a:pt x="102" y="4"/>
                  </a:lnTo>
                  <a:lnTo>
                    <a:pt x="4" y="167"/>
                  </a:lnTo>
                  <a:lnTo>
                    <a:pt x="0" y="16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48293" y="2036788"/>
            <a:ext cx="4839776" cy="2878135"/>
            <a:chOff x="3847809" y="2278605"/>
            <a:chExt cx="5104451" cy="3035533"/>
          </a:xfrm>
          <a:solidFill>
            <a:schemeClr val="accent1"/>
          </a:solidFill>
        </p:grpSpPr>
        <p:sp>
          <p:nvSpPr>
            <p:cNvPr id="17" name="Freeform 64"/>
            <p:cNvSpPr/>
            <p:nvPr/>
          </p:nvSpPr>
          <p:spPr bwMode="auto">
            <a:xfrm>
              <a:off x="4521416" y="2278605"/>
              <a:ext cx="488572" cy="494188"/>
            </a:xfrm>
            <a:custGeom>
              <a:avLst/>
              <a:gdLst>
                <a:gd name="T0" fmla="*/ 87 w 174"/>
                <a:gd name="T1" fmla="*/ 0 h 176"/>
                <a:gd name="T2" fmla="*/ 115 w 174"/>
                <a:gd name="T3" fmla="*/ 4 h 176"/>
                <a:gd name="T4" fmla="*/ 140 w 174"/>
                <a:gd name="T5" fmla="*/ 17 h 176"/>
                <a:gd name="T6" fmla="*/ 158 w 174"/>
                <a:gd name="T7" fmla="*/ 35 h 176"/>
                <a:gd name="T8" fmla="*/ 170 w 174"/>
                <a:gd name="T9" fmla="*/ 59 h 176"/>
                <a:gd name="T10" fmla="*/ 174 w 174"/>
                <a:gd name="T11" fmla="*/ 88 h 176"/>
                <a:gd name="T12" fmla="*/ 170 w 174"/>
                <a:gd name="T13" fmla="*/ 115 h 176"/>
                <a:gd name="T14" fmla="*/ 158 w 174"/>
                <a:gd name="T15" fmla="*/ 139 h 176"/>
                <a:gd name="T16" fmla="*/ 140 w 174"/>
                <a:gd name="T17" fmla="*/ 159 h 176"/>
                <a:gd name="T18" fmla="*/ 115 w 174"/>
                <a:gd name="T19" fmla="*/ 172 h 176"/>
                <a:gd name="T20" fmla="*/ 87 w 174"/>
                <a:gd name="T21" fmla="*/ 176 h 176"/>
                <a:gd name="T22" fmla="*/ 59 w 174"/>
                <a:gd name="T23" fmla="*/ 172 h 176"/>
                <a:gd name="T24" fmla="*/ 36 w 174"/>
                <a:gd name="T25" fmla="*/ 159 h 176"/>
                <a:gd name="T26" fmla="*/ 16 w 174"/>
                <a:gd name="T27" fmla="*/ 139 h 176"/>
                <a:gd name="T28" fmla="*/ 4 w 174"/>
                <a:gd name="T29" fmla="*/ 115 h 176"/>
                <a:gd name="T30" fmla="*/ 0 w 174"/>
                <a:gd name="T31" fmla="*/ 88 h 176"/>
                <a:gd name="T32" fmla="*/ 4 w 174"/>
                <a:gd name="T33" fmla="*/ 59 h 176"/>
                <a:gd name="T34" fmla="*/ 16 w 174"/>
                <a:gd name="T35" fmla="*/ 35 h 176"/>
                <a:gd name="T36" fmla="*/ 36 w 174"/>
                <a:gd name="T37" fmla="*/ 17 h 176"/>
                <a:gd name="T38" fmla="*/ 59 w 174"/>
                <a:gd name="T39" fmla="*/ 4 h 176"/>
                <a:gd name="T40" fmla="*/ 87 w 174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lnTo>
                    <a:pt x="115" y="4"/>
                  </a:lnTo>
                  <a:lnTo>
                    <a:pt x="140" y="17"/>
                  </a:lnTo>
                  <a:lnTo>
                    <a:pt x="158" y="35"/>
                  </a:lnTo>
                  <a:lnTo>
                    <a:pt x="170" y="59"/>
                  </a:lnTo>
                  <a:lnTo>
                    <a:pt x="174" y="88"/>
                  </a:lnTo>
                  <a:lnTo>
                    <a:pt x="170" y="115"/>
                  </a:lnTo>
                  <a:lnTo>
                    <a:pt x="158" y="139"/>
                  </a:lnTo>
                  <a:lnTo>
                    <a:pt x="140" y="159"/>
                  </a:lnTo>
                  <a:lnTo>
                    <a:pt x="115" y="172"/>
                  </a:lnTo>
                  <a:lnTo>
                    <a:pt x="87" y="176"/>
                  </a:lnTo>
                  <a:lnTo>
                    <a:pt x="59" y="172"/>
                  </a:lnTo>
                  <a:lnTo>
                    <a:pt x="36" y="159"/>
                  </a:lnTo>
                  <a:lnTo>
                    <a:pt x="16" y="139"/>
                  </a:lnTo>
                  <a:lnTo>
                    <a:pt x="4" y="115"/>
                  </a:lnTo>
                  <a:lnTo>
                    <a:pt x="0" y="88"/>
                  </a:lnTo>
                  <a:lnTo>
                    <a:pt x="4" y="59"/>
                  </a:lnTo>
                  <a:lnTo>
                    <a:pt x="16" y="35"/>
                  </a:lnTo>
                  <a:lnTo>
                    <a:pt x="36" y="17"/>
                  </a:lnTo>
                  <a:lnTo>
                    <a:pt x="59" y="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3847809" y="3686495"/>
              <a:ext cx="488572" cy="494188"/>
            </a:xfrm>
            <a:custGeom>
              <a:avLst/>
              <a:gdLst>
                <a:gd name="T0" fmla="*/ 87 w 174"/>
                <a:gd name="T1" fmla="*/ 0 h 176"/>
                <a:gd name="T2" fmla="*/ 115 w 174"/>
                <a:gd name="T3" fmla="*/ 4 h 176"/>
                <a:gd name="T4" fmla="*/ 140 w 174"/>
                <a:gd name="T5" fmla="*/ 17 h 176"/>
                <a:gd name="T6" fmla="*/ 158 w 174"/>
                <a:gd name="T7" fmla="*/ 37 h 176"/>
                <a:gd name="T8" fmla="*/ 170 w 174"/>
                <a:gd name="T9" fmla="*/ 61 h 176"/>
                <a:gd name="T10" fmla="*/ 174 w 174"/>
                <a:gd name="T11" fmla="*/ 88 h 176"/>
                <a:gd name="T12" fmla="*/ 170 w 174"/>
                <a:gd name="T13" fmla="*/ 116 h 176"/>
                <a:gd name="T14" fmla="*/ 158 w 174"/>
                <a:gd name="T15" fmla="*/ 141 h 176"/>
                <a:gd name="T16" fmla="*/ 140 w 174"/>
                <a:gd name="T17" fmla="*/ 159 h 176"/>
                <a:gd name="T18" fmla="*/ 115 w 174"/>
                <a:gd name="T19" fmla="*/ 171 h 176"/>
                <a:gd name="T20" fmla="*/ 87 w 174"/>
                <a:gd name="T21" fmla="*/ 176 h 176"/>
                <a:gd name="T22" fmla="*/ 58 w 174"/>
                <a:gd name="T23" fmla="*/ 171 h 176"/>
                <a:gd name="T24" fmla="*/ 36 w 174"/>
                <a:gd name="T25" fmla="*/ 159 h 176"/>
                <a:gd name="T26" fmla="*/ 16 w 174"/>
                <a:gd name="T27" fmla="*/ 141 h 176"/>
                <a:gd name="T28" fmla="*/ 4 w 174"/>
                <a:gd name="T29" fmla="*/ 116 h 176"/>
                <a:gd name="T30" fmla="*/ 0 w 174"/>
                <a:gd name="T31" fmla="*/ 88 h 176"/>
                <a:gd name="T32" fmla="*/ 4 w 174"/>
                <a:gd name="T33" fmla="*/ 61 h 176"/>
                <a:gd name="T34" fmla="*/ 16 w 174"/>
                <a:gd name="T35" fmla="*/ 37 h 176"/>
                <a:gd name="T36" fmla="*/ 36 w 174"/>
                <a:gd name="T37" fmla="*/ 17 h 176"/>
                <a:gd name="T38" fmla="*/ 58 w 174"/>
                <a:gd name="T39" fmla="*/ 4 h 176"/>
                <a:gd name="T40" fmla="*/ 87 w 174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lnTo>
                    <a:pt x="115" y="4"/>
                  </a:lnTo>
                  <a:lnTo>
                    <a:pt x="140" y="17"/>
                  </a:lnTo>
                  <a:lnTo>
                    <a:pt x="158" y="37"/>
                  </a:lnTo>
                  <a:lnTo>
                    <a:pt x="170" y="61"/>
                  </a:lnTo>
                  <a:lnTo>
                    <a:pt x="174" y="88"/>
                  </a:lnTo>
                  <a:lnTo>
                    <a:pt x="170" y="116"/>
                  </a:lnTo>
                  <a:lnTo>
                    <a:pt x="158" y="141"/>
                  </a:lnTo>
                  <a:lnTo>
                    <a:pt x="140" y="159"/>
                  </a:lnTo>
                  <a:lnTo>
                    <a:pt x="115" y="171"/>
                  </a:lnTo>
                  <a:lnTo>
                    <a:pt x="87" y="176"/>
                  </a:lnTo>
                  <a:lnTo>
                    <a:pt x="58" y="171"/>
                  </a:lnTo>
                  <a:lnTo>
                    <a:pt x="36" y="159"/>
                  </a:lnTo>
                  <a:lnTo>
                    <a:pt x="16" y="141"/>
                  </a:lnTo>
                  <a:lnTo>
                    <a:pt x="4" y="116"/>
                  </a:lnTo>
                  <a:lnTo>
                    <a:pt x="0" y="88"/>
                  </a:lnTo>
                  <a:lnTo>
                    <a:pt x="4" y="61"/>
                  </a:lnTo>
                  <a:lnTo>
                    <a:pt x="16" y="37"/>
                  </a:lnTo>
                  <a:lnTo>
                    <a:pt x="36" y="17"/>
                  </a:lnTo>
                  <a:lnTo>
                    <a:pt x="58" y="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Freeform 70"/>
            <p:cNvSpPr/>
            <p:nvPr/>
          </p:nvSpPr>
          <p:spPr bwMode="auto">
            <a:xfrm>
              <a:off x="8354181" y="3615366"/>
              <a:ext cx="491381" cy="494188"/>
            </a:xfrm>
            <a:custGeom>
              <a:avLst/>
              <a:gdLst>
                <a:gd name="T0" fmla="*/ 88 w 175"/>
                <a:gd name="T1" fmla="*/ 0 h 176"/>
                <a:gd name="T2" fmla="*/ 116 w 175"/>
                <a:gd name="T3" fmla="*/ 4 h 176"/>
                <a:gd name="T4" fmla="*/ 140 w 175"/>
                <a:gd name="T5" fmla="*/ 17 h 176"/>
                <a:gd name="T6" fmla="*/ 159 w 175"/>
                <a:gd name="T7" fmla="*/ 35 h 176"/>
                <a:gd name="T8" fmla="*/ 171 w 175"/>
                <a:gd name="T9" fmla="*/ 59 h 176"/>
                <a:gd name="T10" fmla="*/ 175 w 175"/>
                <a:gd name="T11" fmla="*/ 88 h 176"/>
                <a:gd name="T12" fmla="*/ 171 w 175"/>
                <a:gd name="T13" fmla="*/ 116 h 176"/>
                <a:gd name="T14" fmla="*/ 159 w 175"/>
                <a:gd name="T15" fmla="*/ 139 h 176"/>
                <a:gd name="T16" fmla="*/ 140 w 175"/>
                <a:gd name="T17" fmla="*/ 159 h 176"/>
                <a:gd name="T18" fmla="*/ 116 w 175"/>
                <a:gd name="T19" fmla="*/ 171 h 176"/>
                <a:gd name="T20" fmla="*/ 88 w 175"/>
                <a:gd name="T21" fmla="*/ 176 h 176"/>
                <a:gd name="T22" fmla="*/ 59 w 175"/>
                <a:gd name="T23" fmla="*/ 171 h 176"/>
                <a:gd name="T24" fmla="*/ 37 w 175"/>
                <a:gd name="T25" fmla="*/ 159 h 176"/>
                <a:gd name="T26" fmla="*/ 17 w 175"/>
                <a:gd name="T27" fmla="*/ 139 h 176"/>
                <a:gd name="T28" fmla="*/ 4 w 175"/>
                <a:gd name="T29" fmla="*/ 116 h 176"/>
                <a:gd name="T30" fmla="*/ 0 w 175"/>
                <a:gd name="T31" fmla="*/ 88 h 176"/>
                <a:gd name="T32" fmla="*/ 4 w 175"/>
                <a:gd name="T33" fmla="*/ 59 h 176"/>
                <a:gd name="T34" fmla="*/ 17 w 175"/>
                <a:gd name="T35" fmla="*/ 35 h 176"/>
                <a:gd name="T36" fmla="*/ 37 w 175"/>
                <a:gd name="T37" fmla="*/ 17 h 176"/>
                <a:gd name="T38" fmla="*/ 59 w 175"/>
                <a:gd name="T39" fmla="*/ 4 h 176"/>
                <a:gd name="T40" fmla="*/ 88 w 175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76">
                  <a:moveTo>
                    <a:pt x="88" y="0"/>
                  </a:moveTo>
                  <a:lnTo>
                    <a:pt x="116" y="4"/>
                  </a:lnTo>
                  <a:lnTo>
                    <a:pt x="140" y="17"/>
                  </a:lnTo>
                  <a:lnTo>
                    <a:pt x="159" y="35"/>
                  </a:lnTo>
                  <a:lnTo>
                    <a:pt x="171" y="59"/>
                  </a:lnTo>
                  <a:lnTo>
                    <a:pt x="175" y="88"/>
                  </a:lnTo>
                  <a:lnTo>
                    <a:pt x="171" y="116"/>
                  </a:lnTo>
                  <a:lnTo>
                    <a:pt x="159" y="139"/>
                  </a:lnTo>
                  <a:lnTo>
                    <a:pt x="140" y="159"/>
                  </a:lnTo>
                  <a:lnTo>
                    <a:pt x="116" y="171"/>
                  </a:lnTo>
                  <a:lnTo>
                    <a:pt x="88" y="176"/>
                  </a:lnTo>
                  <a:lnTo>
                    <a:pt x="59" y="171"/>
                  </a:lnTo>
                  <a:lnTo>
                    <a:pt x="37" y="159"/>
                  </a:lnTo>
                  <a:lnTo>
                    <a:pt x="17" y="139"/>
                  </a:lnTo>
                  <a:lnTo>
                    <a:pt x="4" y="116"/>
                  </a:lnTo>
                  <a:lnTo>
                    <a:pt x="0" y="88"/>
                  </a:lnTo>
                  <a:lnTo>
                    <a:pt x="4" y="59"/>
                  </a:lnTo>
                  <a:lnTo>
                    <a:pt x="17" y="35"/>
                  </a:lnTo>
                  <a:lnTo>
                    <a:pt x="37" y="17"/>
                  </a:lnTo>
                  <a:lnTo>
                    <a:pt x="59" y="4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Freeform 73"/>
            <p:cNvSpPr/>
            <p:nvPr/>
          </p:nvSpPr>
          <p:spPr bwMode="auto">
            <a:xfrm>
              <a:off x="8463688" y="4817141"/>
              <a:ext cx="488572" cy="496997"/>
            </a:xfrm>
            <a:custGeom>
              <a:avLst/>
              <a:gdLst>
                <a:gd name="T0" fmla="*/ 87 w 174"/>
                <a:gd name="T1" fmla="*/ 0 h 177"/>
                <a:gd name="T2" fmla="*/ 116 w 174"/>
                <a:gd name="T3" fmla="*/ 4 h 177"/>
                <a:gd name="T4" fmla="*/ 140 w 174"/>
                <a:gd name="T5" fmla="*/ 18 h 177"/>
                <a:gd name="T6" fmla="*/ 158 w 174"/>
                <a:gd name="T7" fmla="*/ 36 h 177"/>
                <a:gd name="T8" fmla="*/ 170 w 174"/>
                <a:gd name="T9" fmla="*/ 61 h 177"/>
                <a:gd name="T10" fmla="*/ 174 w 174"/>
                <a:gd name="T11" fmla="*/ 87 h 177"/>
                <a:gd name="T12" fmla="*/ 170 w 174"/>
                <a:gd name="T13" fmla="*/ 116 h 177"/>
                <a:gd name="T14" fmla="*/ 158 w 174"/>
                <a:gd name="T15" fmla="*/ 140 h 177"/>
                <a:gd name="T16" fmla="*/ 140 w 174"/>
                <a:gd name="T17" fmla="*/ 159 h 177"/>
                <a:gd name="T18" fmla="*/ 116 w 174"/>
                <a:gd name="T19" fmla="*/ 171 h 177"/>
                <a:gd name="T20" fmla="*/ 87 w 174"/>
                <a:gd name="T21" fmla="*/ 177 h 177"/>
                <a:gd name="T22" fmla="*/ 59 w 174"/>
                <a:gd name="T23" fmla="*/ 171 h 177"/>
                <a:gd name="T24" fmla="*/ 36 w 174"/>
                <a:gd name="T25" fmla="*/ 159 h 177"/>
                <a:gd name="T26" fmla="*/ 16 w 174"/>
                <a:gd name="T27" fmla="*/ 140 h 177"/>
                <a:gd name="T28" fmla="*/ 4 w 174"/>
                <a:gd name="T29" fmla="*/ 116 h 177"/>
                <a:gd name="T30" fmla="*/ 0 w 174"/>
                <a:gd name="T31" fmla="*/ 87 h 177"/>
                <a:gd name="T32" fmla="*/ 4 w 174"/>
                <a:gd name="T33" fmla="*/ 61 h 177"/>
                <a:gd name="T34" fmla="*/ 16 w 174"/>
                <a:gd name="T35" fmla="*/ 36 h 177"/>
                <a:gd name="T36" fmla="*/ 36 w 174"/>
                <a:gd name="T37" fmla="*/ 18 h 177"/>
                <a:gd name="T38" fmla="*/ 59 w 174"/>
                <a:gd name="T39" fmla="*/ 4 h 177"/>
                <a:gd name="T40" fmla="*/ 87 w 174"/>
                <a:gd name="T4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" h="177">
                  <a:moveTo>
                    <a:pt x="87" y="0"/>
                  </a:moveTo>
                  <a:lnTo>
                    <a:pt x="116" y="4"/>
                  </a:lnTo>
                  <a:lnTo>
                    <a:pt x="140" y="18"/>
                  </a:lnTo>
                  <a:lnTo>
                    <a:pt x="158" y="36"/>
                  </a:lnTo>
                  <a:lnTo>
                    <a:pt x="170" y="61"/>
                  </a:lnTo>
                  <a:lnTo>
                    <a:pt x="174" y="87"/>
                  </a:lnTo>
                  <a:lnTo>
                    <a:pt x="170" y="116"/>
                  </a:lnTo>
                  <a:lnTo>
                    <a:pt x="158" y="140"/>
                  </a:lnTo>
                  <a:lnTo>
                    <a:pt x="140" y="159"/>
                  </a:lnTo>
                  <a:lnTo>
                    <a:pt x="116" y="171"/>
                  </a:lnTo>
                  <a:lnTo>
                    <a:pt x="87" y="177"/>
                  </a:lnTo>
                  <a:lnTo>
                    <a:pt x="59" y="171"/>
                  </a:lnTo>
                  <a:lnTo>
                    <a:pt x="36" y="159"/>
                  </a:lnTo>
                  <a:lnTo>
                    <a:pt x="16" y="140"/>
                  </a:lnTo>
                  <a:lnTo>
                    <a:pt x="4" y="116"/>
                  </a:lnTo>
                  <a:lnTo>
                    <a:pt x="0" y="87"/>
                  </a:lnTo>
                  <a:lnTo>
                    <a:pt x="4" y="61"/>
                  </a:lnTo>
                  <a:lnTo>
                    <a:pt x="16" y="36"/>
                  </a:lnTo>
                  <a:lnTo>
                    <a:pt x="36" y="18"/>
                  </a:lnTo>
                  <a:lnTo>
                    <a:pt x="59" y="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69579" y="4699076"/>
            <a:ext cx="460576" cy="444604"/>
            <a:chOff x="7983540" y="4825357"/>
            <a:chExt cx="485764" cy="468918"/>
          </a:xfrm>
          <a:solidFill>
            <a:schemeClr val="bg1">
              <a:lumMod val="75000"/>
            </a:schemeClr>
          </a:solidFill>
        </p:grpSpPr>
        <p:sp>
          <p:nvSpPr>
            <p:cNvPr id="25" name="Freeform 72"/>
            <p:cNvSpPr/>
            <p:nvPr/>
          </p:nvSpPr>
          <p:spPr bwMode="auto">
            <a:xfrm>
              <a:off x="7983540" y="5187575"/>
              <a:ext cx="109508" cy="106700"/>
            </a:xfrm>
            <a:custGeom>
              <a:avLst/>
              <a:gdLst>
                <a:gd name="T0" fmla="*/ 19 w 39"/>
                <a:gd name="T1" fmla="*/ 0 h 38"/>
                <a:gd name="T2" fmla="*/ 23 w 39"/>
                <a:gd name="T3" fmla="*/ 0 h 38"/>
                <a:gd name="T4" fmla="*/ 27 w 39"/>
                <a:gd name="T5" fmla="*/ 2 h 38"/>
                <a:gd name="T6" fmla="*/ 27 w 39"/>
                <a:gd name="T7" fmla="*/ 2 h 38"/>
                <a:gd name="T8" fmla="*/ 31 w 39"/>
                <a:gd name="T9" fmla="*/ 6 h 38"/>
                <a:gd name="T10" fmla="*/ 31 w 39"/>
                <a:gd name="T11" fmla="*/ 4 h 38"/>
                <a:gd name="T12" fmla="*/ 35 w 39"/>
                <a:gd name="T13" fmla="*/ 8 h 38"/>
                <a:gd name="T14" fmla="*/ 37 w 39"/>
                <a:gd name="T15" fmla="*/ 14 h 38"/>
                <a:gd name="T16" fmla="*/ 39 w 39"/>
                <a:gd name="T17" fmla="*/ 20 h 38"/>
                <a:gd name="T18" fmla="*/ 37 w 39"/>
                <a:gd name="T19" fmla="*/ 26 h 38"/>
                <a:gd name="T20" fmla="*/ 33 w 39"/>
                <a:gd name="T21" fmla="*/ 32 h 38"/>
                <a:gd name="T22" fmla="*/ 27 w 39"/>
                <a:gd name="T23" fmla="*/ 36 h 38"/>
                <a:gd name="T24" fmla="*/ 19 w 39"/>
                <a:gd name="T25" fmla="*/ 38 h 38"/>
                <a:gd name="T26" fmla="*/ 13 w 39"/>
                <a:gd name="T27" fmla="*/ 36 h 38"/>
                <a:gd name="T28" fmla="*/ 7 w 39"/>
                <a:gd name="T29" fmla="*/ 32 h 38"/>
                <a:gd name="T30" fmla="*/ 2 w 39"/>
                <a:gd name="T31" fmla="*/ 26 h 38"/>
                <a:gd name="T32" fmla="*/ 0 w 39"/>
                <a:gd name="T33" fmla="*/ 20 h 38"/>
                <a:gd name="T34" fmla="*/ 2 w 39"/>
                <a:gd name="T35" fmla="*/ 12 h 38"/>
                <a:gd name="T36" fmla="*/ 7 w 39"/>
                <a:gd name="T37" fmla="*/ 6 h 38"/>
                <a:gd name="T38" fmla="*/ 13 w 39"/>
                <a:gd name="T39" fmla="*/ 2 h 38"/>
                <a:gd name="T40" fmla="*/ 19 w 39"/>
                <a:gd name="T4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19" y="0"/>
                  </a:moveTo>
                  <a:lnTo>
                    <a:pt x="23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5" y="8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6"/>
                  </a:lnTo>
                  <a:lnTo>
                    <a:pt x="19" y="38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7" y="6"/>
                  </a:lnTo>
                  <a:lnTo>
                    <a:pt x="13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Freeform 74"/>
            <p:cNvSpPr/>
            <p:nvPr/>
          </p:nvSpPr>
          <p:spPr bwMode="auto">
            <a:xfrm>
              <a:off x="8182899" y="4825357"/>
              <a:ext cx="280789" cy="179705"/>
            </a:xfrm>
            <a:custGeom>
              <a:avLst/>
              <a:gdLst>
                <a:gd name="T0" fmla="*/ 35 w 100"/>
                <a:gd name="T1" fmla="*/ 0 h 64"/>
                <a:gd name="T2" fmla="*/ 100 w 100"/>
                <a:gd name="T3" fmla="*/ 0 h 64"/>
                <a:gd name="T4" fmla="*/ 100 w 100"/>
                <a:gd name="T5" fmla="*/ 2 h 64"/>
                <a:gd name="T6" fmla="*/ 100 w 100"/>
                <a:gd name="T7" fmla="*/ 6 h 64"/>
                <a:gd name="T8" fmla="*/ 39 w 100"/>
                <a:gd name="T9" fmla="*/ 6 h 64"/>
                <a:gd name="T10" fmla="*/ 3 w 100"/>
                <a:gd name="T11" fmla="*/ 64 h 64"/>
                <a:gd name="T12" fmla="*/ 0 w 100"/>
                <a:gd name="T13" fmla="*/ 57 h 64"/>
                <a:gd name="T14" fmla="*/ 35 w 100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64">
                  <a:moveTo>
                    <a:pt x="35" y="0"/>
                  </a:moveTo>
                  <a:lnTo>
                    <a:pt x="100" y="0"/>
                  </a:lnTo>
                  <a:lnTo>
                    <a:pt x="100" y="2"/>
                  </a:lnTo>
                  <a:lnTo>
                    <a:pt x="100" y="6"/>
                  </a:lnTo>
                  <a:lnTo>
                    <a:pt x="39" y="6"/>
                  </a:lnTo>
                  <a:lnTo>
                    <a:pt x="3" y="64"/>
                  </a:lnTo>
                  <a:lnTo>
                    <a:pt x="0" y="5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8" name="Freeform 75"/>
            <p:cNvSpPr/>
            <p:nvPr/>
          </p:nvSpPr>
          <p:spPr bwMode="auto">
            <a:xfrm>
              <a:off x="8059352" y="5010677"/>
              <a:ext cx="117931" cy="188129"/>
            </a:xfrm>
            <a:custGeom>
              <a:avLst/>
              <a:gdLst>
                <a:gd name="T0" fmla="*/ 40 w 42"/>
                <a:gd name="T1" fmla="*/ 0 h 67"/>
                <a:gd name="T2" fmla="*/ 42 w 42"/>
                <a:gd name="T3" fmla="*/ 4 h 67"/>
                <a:gd name="T4" fmla="*/ 4 w 42"/>
                <a:gd name="T5" fmla="*/ 67 h 67"/>
                <a:gd name="T6" fmla="*/ 0 w 42"/>
                <a:gd name="T7" fmla="*/ 65 h 67"/>
                <a:gd name="T8" fmla="*/ 40 w 4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7">
                  <a:moveTo>
                    <a:pt x="40" y="0"/>
                  </a:moveTo>
                  <a:lnTo>
                    <a:pt x="42" y="4"/>
                  </a:lnTo>
                  <a:lnTo>
                    <a:pt x="4" y="67"/>
                  </a:lnTo>
                  <a:lnTo>
                    <a:pt x="0" y="65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Freeform 76"/>
            <p:cNvSpPr/>
            <p:nvPr/>
          </p:nvSpPr>
          <p:spPr bwMode="auto">
            <a:xfrm>
              <a:off x="8171668" y="4985407"/>
              <a:ext cx="19656" cy="36503"/>
            </a:xfrm>
            <a:custGeom>
              <a:avLst/>
              <a:gdLst>
                <a:gd name="T0" fmla="*/ 4 w 7"/>
                <a:gd name="T1" fmla="*/ 0 h 13"/>
                <a:gd name="T2" fmla="*/ 7 w 7"/>
                <a:gd name="T3" fmla="*/ 7 h 13"/>
                <a:gd name="T4" fmla="*/ 2 w 7"/>
                <a:gd name="T5" fmla="*/ 13 h 13"/>
                <a:gd name="T6" fmla="*/ 0 w 7"/>
                <a:gd name="T7" fmla="*/ 9 h 13"/>
                <a:gd name="T8" fmla="*/ 4 w 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lnTo>
                    <a:pt x="7" y="7"/>
                  </a:lnTo>
                  <a:lnTo>
                    <a:pt x="2" y="13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Freeform 77"/>
            <p:cNvSpPr/>
            <p:nvPr/>
          </p:nvSpPr>
          <p:spPr bwMode="auto">
            <a:xfrm>
              <a:off x="8059352" y="5193191"/>
              <a:ext cx="11232" cy="11232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2 h 4"/>
                <a:gd name="T4" fmla="*/ 4 w 4"/>
                <a:gd name="T5" fmla="*/ 4 h 4"/>
                <a:gd name="T6" fmla="*/ 0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1" name="Freeform 78"/>
            <p:cNvSpPr/>
            <p:nvPr/>
          </p:nvSpPr>
          <p:spPr bwMode="auto">
            <a:xfrm>
              <a:off x="8463688" y="4825357"/>
              <a:ext cx="5616" cy="16847"/>
            </a:xfrm>
            <a:custGeom>
              <a:avLst/>
              <a:gdLst>
                <a:gd name="T0" fmla="*/ 0 w 2"/>
                <a:gd name="T1" fmla="*/ 0 h 6"/>
                <a:gd name="T2" fmla="*/ 2 w 2"/>
                <a:gd name="T3" fmla="*/ 0 h 6"/>
                <a:gd name="T4" fmla="*/ 2 w 2"/>
                <a:gd name="T5" fmla="*/ 6 h 6"/>
                <a:gd name="T6" fmla="*/ 0 w 2"/>
                <a:gd name="T7" fmla="*/ 6 h 6"/>
                <a:gd name="T8" fmla="*/ 0 w 2"/>
                <a:gd name="T9" fmla="*/ 2 h 6"/>
                <a:gd name="T10" fmla="*/ 0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270999" y="5505754"/>
            <a:ext cx="3644678" cy="508498"/>
            <a:chOff x="4504569" y="5937280"/>
            <a:chExt cx="3843996" cy="536307"/>
          </a:xfrm>
        </p:grpSpPr>
        <p:grpSp>
          <p:nvGrpSpPr>
            <p:cNvPr id="53" name="组合 52"/>
            <p:cNvGrpSpPr/>
            <p:nvPr/>
          </p:nvGrpSpPr>
          <p:grpSpPr>
            <a:xfrm>
              <a:off x="4504569" y="5937280"/>
              <a:ext cx="533498" cy="536307"/>
              <a:chOff x="4504569" y="5937280"/>
              <a:chExt cx="533498" cy="536307"/>
            </a:xfrm>
          </p:grpSpPr>
          <p:sp>
            <p:nvSpPr>
              <p:cNvPr id="32" name="Freeform 176"/>
              <p:cNvSpPr>
                <a:spLocks noEditPoints="1"/>
              </p:cNvSpPr>
              <p:nvPr/>
            </p:nvSpPr>
            <p:spPr bwMode="auto">
              <a:xfrm>
                <a:off x="4504569" y="5937280"/>
                <a:ext cx="533498" cy="536307"/>
              </a:xfrm>
              <a:custGeom>
                <a:avLst/>
                <a:gdLst>
                  <a:gd name="T0" fmla="*/ 95 w 190"/>
                  <a:gd name="T1" fmla="*/ 6 h 191"/>
                  <a:gd name="T2" fmla="*/ 73 w 190"/>
                  <a:gd name="T3" fmla="*/ 8 h 191"/>
                  <a:gd name="T4" fmla="*/ 52 w 190"/>
                  <a:gd name="T5" fmla="*/ 18 h 191"/>
                  <a:gd name="T6" fmla="*/ 32 w 190"/>
                  <a:gd name="T7" fmla="*/ 32 h 191"/>
                  <a:gd name="T8" fmla="*/ 18 w 190"/>
                  <a:gd name="T9" fmla="*/ 51 h 191"/>
                  <a:gd name="T10" fmla="*/ 10 w 190"/>
                  <a:gd name="T11" fmla="*/ 73 h 191"/>
                  <a:gd name="T12" fmla="*/ 6 w 190"/>
                  <a:gd name="T13" fmla="*/ 96 h 191"/>
                  <a:gd name="T14" fmla="*/ 10 w 190"/>
                  <a:gd name="T15" fmla="*/ 118 h 191"/>
                  <a:gd name="T16" fmla="*/ 18 w 190"/>
                  <a:gd name="T17" fmla="*/ 138 h 191"/>
                  <a:gd name="T18" fmla="*/ 32 w 190"/>
                  <a:gd name="T19" fmla="*/ 159 h 191"/>
                  <a:gd name="T20" fmla="*/ 50 w 190"/>
                  <a:gd name="T21" fmla="*/ 173 h 191"/>
                  <a:gd name="T22" fmla="*/ 73 w 190"/>
                  <a:gd name="T23" fmla="*/ 181 h 191"/>
                  <a:gd name="T24" fmla="*/ 95 w 190"/>
                  <a:gd name="T25" fmla="*/ 185 h 191"/>
                  <a:gd name="T26" fmla="*/ 117 w 190"/>
                  <a:gd name="T27" fmla="*/ 181 h 191"/>
                  <a:gd name="T28" fmla="*/ 140 w 190"/>
                  <a:gd name="T29" fmla="*/ 173 h 191"/>
                  <a:gd name="T30" fmla="*/ 158 w 190"/>
                  <a:gd name="T31" fmla="*/ 159 h 191"/>
                  <a:gd name="T32" fmla="*/ 172 w 190"/>
                  <a:gd name="T33" fmla="*/ 140 h 191"/>
                  <a:gd name="T34" fmla="*/ 182 w 190"/>
                  <a:gd name="T35" fmla="*/ 118 h 191"/>
                  <a:gd name="T36" fmla="*/ 184 w 190"/>
                  <a:gd name="T37" fmla="*/ 96 h 191"/>
                  <a:gd name="T38" fmla="*/ 182 w 190"/>
                  <a:gd name="T39" fmla="*/ 73 h 191"/>
                  <a:gd name="T40" fmla="*/ 172 w 190"/>
                  <a:gd name="T41" fmla="*/ 51 h 191"/>
                  <a:gd name="T42" fmla="*/ 158 w 190"/>
                  <a:gd name="T43" fmla="*/ 32 h 191"/>
                  <a:gd name="T44" fmla="*/ 140 w 190"/>
                  <a:gd name="T45" fmla="*/ 18 h 191"/>
                  <a:gd name="T46" fmla="*/ 117 w 190"/>
                  <a:gd name="T47" fmla="*/ 8 h 191"/>
                  <a:gd name="T48" fmla="*/ 95 w 190"/>
                  <a:gd name="T49" fmla="*/ 6 h 191"/>
                  <a:gd name="T50" fmla="*/ 95 w 190"/>
                  <a:gd name="T51" fmla="*/ 0 h 191"/>
                  <a:gd name="T52" fmla="*/ 119 w 190"/>
                  <a:gd name="T53" fmla="*/ 4 h 191"/>
                  <a:gd name="T54" fmla="*/ 144 w 190"/>
                  <a:gd name="T55" fmla="*/ 12 h 191"/>
                  <a:gd name="T56" fmla="*/ 162 w 190"/>
                  <a:gd name="T57" fmla="*/ 28 h 191"/>
                  <a:gd name="T58" fmla="*/ 178 w 190"/>
                  <a:gd name="T59" fmla="*/ 49 h 191"/>
                  <a:gd name="T60" fmla="*/ 188 w 190"/>
                  <a:gd name="T61" fmla="*/ 71 h 191"/>
                  <a:gd name="T62" fmla="*/ 190 w 190"/>
                  <a:gd name="T63" fmla="*/ 96 h 191"/>
                  <a:gd name="T64" fmla="*/ 188 w 190"/>
                  <a:gd name="T65" fmla="*/ 120 h 191"/>
                  <a:gd name="T66" fmla="*/ 178 w 190"/>
                  <a:gd name="T67" fmla="*/ 142 h 191"/>
                  <a:gd name="T68" fmla="*/ 162 w 190"/>
                  <a:gd name="T69" fmla="*/ 163 h 191"/>
                  <a:gd name="T70" fmla="*/ 142 w 190"/>
                  <a:gd name="T71" fmla="*/ 179 h 191"/>
                  <a:gd name="T72" fmla="*/ 119 w 190"/>
                  <a:gd name="T73" fmla="*/ 187 h 191"/>
                  <a:gd name="T74" fmla="*/ 95 w 190"/>
                  <a:gd name="T75" fmla="*/ 191 h 191"/>
                  <a:gd name="T76" fmla="*/ 71 w 190"/>
                  <a:gd name="T77" fmla="*/ 187 h 191"/>
                  <a:gd name="T78" fmla="*/ 48 w 190"/>
                  <a:gd name="T79" fmla="*/ 179 h 191"/>
                  <a:gd name="T80" fmla="*/ 28 w 190"/>
                  <a:gd name="T81" fmla="*/ 163 h 191"/>
                  <a:gd name="T82" fmla="*/ 12 w 190"/>
                  <a:gd name="T83" fmla="*/ 142 h 191"/>
                  <a:gd name="T84" fmla="*/ 4 w 190"/>
                  <a:gd name="T85" fmla="*/ 120 h 191"/>
                  <a:gd name="T86" fmla="*/ 0 w 190"/>
                  <a:gd name="T87" fmla="*/ 96 h 191"/>
                  <a:gd name="T88" fmla="*/ 4 w 190"/>
                  <a:gd name="T89" fmla="*/ 71 h 191"/>
                  <a:gd name="T90" fmla="*/ 12 w 190"/>
                  <a:gd name="T91" fmla="*/ 49 h 191"/>
                  <a:gd name="T92" fmla="*/ 28 w 190"/>
                  <a:gd name="T93" fmla="*/ 28 h 191"/>
                  <a:gd name="T94" fmla="*/ 48 w 190"/>
                  <a:gd name="T95" fmla="*/ 12 h 191"/>
                  <a:gd name="T96" fmla="*/ 71 w 190"/>
                  <a:gd name="T97" fmla="*/ 2 h 191"/>
                  <a:gd name="T98" fmla="*/ 95 w 190"/>
                  <a:gd name="T9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" h="191">
                    <a:moveTo>
                      <a:pt x="95" y="6"/>
                    </a:moveTo>
                    <a:lnTo>
                      <a:pt x="73" y="8"/>
                    </a:lnTo>
                    <a:lnTo>
                      <a:pt x="52" y="18"/>
                    </a:lnTo>
                    <a:lnTo>
                      <a:pt x="32" y="32"/>
                    </a:lnTo>
                    <a:lnTo>
                      <a:pt x="18" y="51"/>
                    </a:lnTo>
                    <a:lnTo>
                      <a:pt x="10" y="73"/>
                    </a:lnTo>
                    <a:lnTo>
                      <a:pt x="6" y="96"/>
                    </a:lnTo>
                    <a:lnTo>
                      <a:pt x="10" y="118"/>
                    </a:lnTo>
                    <a:lnTo>
                      <a:pt x="18" y="138"/>
                    </a:lnTo>
                    <a:lnTo>
                      <a:pt x="32" y="159"/>
                    </a:lnTo>
                    <a:lnTo>
                      <a:pt x="50" y="173"/>
                    </a:lnTo>
                    <a:lnTo>
                      <a:pt x="73" y="181"/>
                    </a:lnTo>
                    <a:lnTo>
                      <a:pt x="95" y="185"/>
                    </a:lnTo>
                    <a:lnTo>
                      <a:pt x="117" y="181"/>
                    </a:lnTo>
                    <a:lnTo>
                      <a:pt x="140" y="173"/>
                    </a:lnTo>
                    <a:lnTo>
                      <a:pt x="158" y="159"/>
                    </a:lnTo>
                    <a:lnTo>
                      <a:pt x="172" y="140"/>
                    </a:lnTo>
                    <a:lnTo>
                      <a:pt x="182" y="118"/>
                    </a:lnTo>
                    <a:lnTo>
                      <a:pt x="184" y="96"/>
                    </a:lnTo>
                    <a:lnTo>
                      <a:pt x="182" y="73"/>
                    </a:lnTo>
                    <a:lnTo>
                      <a:pt x="172" y="51"/>
                    </a:lnTo>
                    <a:lnTo>
                      <a:pt x="158" y="32"/>
                    </a:lnTo>
                    <a:lnTo>
                      <a:pt x="140" y="18"/>
                    </a:lnTo>
                    <a:lnTo>
                      <a:pt x="117" y="8"/>
                    </a:lnTo>
                    <a:lnTo>
                      <a:pt x="95" y="6"/>
                    </a:lnTo>
                    <a:close/>
                    <a:moveTo>
                      <a:pt x="95" y="0"/>
                    </a:moveTo>
                    <a:lnTo>
                      <a:pt x="119" y="4"/>
                    </a:lnTo>
                    <a:lnTo>
                      <a:pt x="144" y="12"/>
                    </a:lnTo>
                    <a:lnTo>
                      <a:pt x="162" y="28"/>
                    </a:lnTo>
                    <a:lnTo>
                      <a:pt x="178" y="49"/>
                    </a:lnTo>
                    <a:lnTo>
                      <a:pt x="188" y="71"/>
                    </a:lnTo>
                    <a:lnTo>
                      <a:pt x="190" y="96"/>
                    </a:lnTo>
                    <a:lnTo>
                      <a:pt x="188" y="120"/>
                    </a:lnTo>
                    <a:lnTo>
                      <a:pt x="178" y="142"/>
                    </a:lnTo>
                    <a:lnTo>
                      <a:pt x="162" y="163"/>
                    </a:lnTo>
                    <a:lnTo>
                      <a:pt x="142" y="179"/>
                    </a:lnTo>
                    <a:lnTo>
                      <a:pt x="119" y="187"/>
                    </a:lnTo>
                    <a:lnTo>
                      <a:pt x="95" y="191"/>
                    </a:lnTo>
                    <a:lnTo>
                      <a:pt x="71" y="187"/>
                    </a:lnTo>
                    <a:lnTo>
                      <a:pt x="48" y="179"/>
                    </a:lnTo>
                    <a:lnTo>
                      <a:pt x="28" y="163"/>
                    </a:lnTo>
                    <a:lnTo>
                      <a:pt x="12" y="142"/>
                    </a:lnTo>
                    <a:lnTo>
                      <a:pt x="4" y="120"/>
                    </a:lnTo>
                    <a:lnTo>
                      <a:pt x="0" y="96"/>
                    </a:lnTo>
                    <a:lnTo>
                      <a:pt x="4" y="71"/>
                    </a:lnTo>
                    <a:lnTo>
                      <a:pt x="12" y="49"/>
                    </a:lnTo>
                    <a:lnTo>
                      <a:pt x="28" y="28"/>
                    </a:lnTo>
                    <a:lnTo>
                      <a:pt x="48" y="12"/>
                    </a:lnTo>
                    <a:lnTo>
                      <a:pt x="71" y="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3" name="Freeform 177"/>
              <p:cNvSpPr>
                <a:spLocks noEditPoints="1"/>
              </p:cNvSpPr>
              <p:nvPr/>
            </p:nvSpPr>
            <p:spPr bwMode="auto">
              <a:xfrm>
                <a:off x="4594421" y="6027132"/>
                <a:ext cx="353794" cy="356602"/>
              </a:xfrm>
              <a:custGeom>
                <a:avLst/>
                <a:gdLst>
                  <a:gd name="T0" fmla="*/ 81 w 126"/>
                  <a:gd name="T1" fmla="*/ 108 h 127"/>
                  <a:gd name="T2" fmla="*/ 96 w 126"/>
                  <a:gd name="T3" fmla="*/ 104 h 127"/>
                  <a:gd name="T4" fmla="*/ 87 w 126"/>
                  <a:gd name="T5" fmla="*/ 92 h 127"/>
                  <a:gd name="T6" fmla="*/ 33 w 126"/>
                  <a:gd name="T7" fmla="*/ 104 h 127"/>
                  <a:gd name="T8" fmla="*/ 47 w 126"/>
                  <a:gd name="T9" fmla="*/ 108 h 127"/>
                  <a:gd name="T10" fmla="*/ 67 w 126"/>
                  <a:gd name="T11" fmla="*/ 90 h 127"/>
                  <a:gd name="T12" fmla="*/ 75 w 126"/>
                  <a:gd name="T13" fmla="*/ 104 h 127"/>
                  <a:gd name="T14" fmla="*/ 67 w 126"/>
                  <a:gd name="T15" fmla="*/ 90 h 127"/>
                  <a:gd name="T16" fmla="*/ 47 w 126"/>
                  <a:gd name="T17" fmla="*/ 98 h 127"/>
                  <a:gd name="T18" fmla="*/ 61 w 126"/>
                  <a:gd name="T19" fmla="*/ 110 h 127"/>
                  <a:gd name="T20" fmla="*/ 91 w 126"/>
                  <a:gd name="T21" fmla="*/ 78 h 127"/>
                  <a:gd name="T22" fmla="*/ 110 w 126"/>
                  <a:gd name="T23" fmla="*/ 84 h 127"/>
                  <a:gd name="T24" fmla="*/ 93 w 126"/>
                  <a:gd name="T25" fmla="*/ 66 h 127"/>
                  <a:gd name="T26" fmla="*/ 83 w 126"/>
                  <a:gd name="T27" fmla="*/ 86 h 127"/>
                  <a:gd name="T28" fmla="*/ 67 w 126"/>
                  <a:gd name="T29" fmla="*/ 66 h 127"/>
                  <a:gd name="T30" fmla="*/ 43 w 126"/>
                  <a:gd name="T31" fmla="*/ 86 h 127"/>
                  <a:gd name="T32" fmla="*/ 41 w 126"/>
                  <a:gd name="T33" fmla="*/ 66 h 127"/>
                  <a:gd name="T34" fmla="*/ 16 w 126"/>
                  <a:gd name="T35" fmla="*/ 84 h 127"/>
                  <a:gd name="T36" fmla="*/ 35 w 126"/>
                  <a:gd name="T37" fmla="*/ 78 h 127"/>
                  <a:gd name="T38" fmla="*/ 43 w 126"/>
                  <a:gd name="T39" fmla="*/ 41 h 127"/>
                  <a:gd name="T40" fmla="*/ 61 w 126"/>
                  <a:gd name="T41" fmla="*/ 59 h 127"/>
                  <a:gd name="T42" fmla="*/ 83 w 126"/>
                  <a:gd name="T43" fmla="*/ 41 h 127"/>
                  <a:gd name="T44" fmla="*/ 87 w 126"/>
                  <a:gd name="T45" fmla="*/ 59 h 127"/>
                  <a:gd name="T46" fmla="*/ 20 w 126"/>
                  <a:gd name="T47" fmla="*/ 35 h 127"/>
                  <a:gd name="T48" fmla="*/ 12 w 126"/>
                  <a:gd name="T49" fmla="*/ 59 h 127"/>
                  <a:gd name="T50" fmla="*/ 37 w 126"/>
                  <a:gd name="T51" fmla="*/ 39 h 127"/>
                  <a:gd name="T52" fmla="*/ 89 w 126"/>
                  <a:gd name="T53" fmla="*/ 39 h 127"/>
                  <a:gd name="T54" fmla="*/ 114 w 126"/>
                  <a:gd name="T55" fmla="*/ 59 h 127"/>
                  <a:gd name="T56" fmla="*/ 106 w 126"/>
                  <a:gd name="T57" fmla="*/ 35 h 127"/>
                  <a:gd name="T58" fmla="*/ 83 w 126"/>
                  <a:gd name="T59" fmla="*/ 35 h 127"/>
                  <a:gd name="T60" fmla="*/ 71 w 126"/>
                  <a:gd name="T61" fmla="*/ 19 h 127"/>
                  <a:gd name="T62" fmla="*/ 55 w 126"/>
                  <a:gd name="T63" fmla="*/ 19 h 127"/>
                  <a:gd name="T64" fmla="*/ 45 w 126"/>
                  <a:gd name="T65" fmla="*/ 35 h 127"/>
                  <a:gd name="T66" fmla="*/ 75 w 126"/>
                  <a:gd name="T67" fmla="*/ 15 h 127"/>
                  <a:gd name="T68" fmla="*/ 87 w 126"/>
                  <a:gd name="T69" fmla="*/ 33 h 127"/>
                  <a:gd name="T70" fmla="*/ 85 w 126"/>
                  <a:gd name="T71" fmla="*/ 17 h 127"/>
                  <a:gd name="T72" fmla="*/ 41 w 126"/>
                  <a:gd name="T73" fmla="*/ 17 h 127"/>
                  <a:gd name="T74" fmla="*/ 31 w 126"/>
                  <a:gd name="T75" fmla="*/ 33 h 127"/>
                  <a:gd name="T76" fmla="*/ 47 w 126"/>
                  <a:gd name="T77" fmla="*/ 19 h 127"/>
                  <a:gd name="T78" fmla="*/ 87 w 126"/>
                  <a:gd name="T79" fmla="*/ 6 h 127"/>
                  <a:gd name="T80" fmla="*/ 126 w 126"/>
                  <a:gd name="T81" fmla="*/ 64 h 127"/>
                  <a:gd name="T82" fmla="*/ 87 w 126"/>
                  <a:gd name="T83" fmla="*/ 121 h 127"/>
                  <a:gd name="T84" fmla="*/ 18 w 126"/>
                  <a:gd name="T85" fmla="*/ 108 h 127"/>
                  <a:gd name="T86" fmla="*/ 6 w 126"/>
                  <a:gd name="T87" fmla="*/ 39 h 127"/>
                  <a:gd name="T88" fmla="*/ 63 w 126"/>
                  <a:gd name="T8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127">
                    <a:moveTo>
                      <a:pt x="87" y="92"/>
                    </a:moveTo>
                    <a:lnTo>
                      <a:pt x="85" y="100"/>
                    </a:lnTo>
                    <a:lnTo>
                      <a:pt x="81" y="108"/>
                    </a:lnTo>
                    <a:lnTo>
                      <a:pt x="75" y="112"/>
                    </a:lnTo>
                    <a:lnTo>
                      <a:pt x="85" y="110"/>
                    </a:lnTo>
                    <a:lnTo>
                      <a:pt x="96" y="104"/>
                    </a:lnTo>
                    <a:lnTo>
                      <a:pt x="102" y="96"/>
                    </a:lnTo>
                    <a:lnTo>
                      <a:pt x="96" y="94"/>
                    </a:lnTo>
                    <a:lnTo>
                      <a:pt x="87" y="92"/>
                    </a:lnTo>
                    <a:close/>
                    <a:moveTo>
                      <a:pt x="39" y="92"/>
                    </a:moveTo>
                    <a:lnTo>
                      <a:pt x="25" y="96"/>
                    </a:lnTo>
                    <a:lnTo>
                      <a:pt x="33" y="104"/>
                    </a:lnTo>
                    <a:lnTo>
                      <a:pt x="41" y="108"/>
                    </a:lnTo>
                    <a:lnTo>
                      <a:pt x="51" y="112"/>
                    </a:lnTo>
                    <a:lnTo>
                      <a:pt x="47" y="108"/>
                    </a:lnTo>
                    <a:lnTo>
                      <a:pt x="43" y="100"/>
                    </a:lnTo>
                    <a:lnTo>
                      <a:pt x="39" y="92"/>
                    </a:lnTo>
                    <a:close/>
                    <a:moveTo>
                      <a:pt x="67" y="90"/>
                    </a:moveTo>
                    <a:lnTo>
                      <a:pt x="67" y="110"/>
                    </a:lnTo>
                    <a:lnTo>
                      <a:pt x="71" y="108"/>
                    </a:lnTo>
                    <a:lnTo>
                      <a:pt x="75" y="104"/>
                    </a:lnTo>
                    <a:lnTo>
                      <a:pt x="79" y="98"/>
                    </a:lnTo>
                    <a:lnTo>
                      <a:pt x="83" y="92"/>
                    </a:lnTo>
                    <a:lnTo>
                      <a:pt x="67" y="90"/>
                    </a:lnTo>
                    <a:close/>
                    <a:moveTo>
                      <a:pt x="61" y="90"/>
                    </a:moveTo>
                    <a:lnTo>
                      <a:pt x="45" y="92"/>
                    </a:lnTo>
                    <a:lnTo>
                      <a:pt x="47" y="98"/>
                    </a:lnTo>
                    <a:lnTo>
                      <a:pt x="51" y="104"/>
                    </a:lnTo>
                    <a:lnTo>
                      <a:pt x="55" y="108"/>
                    </a:lnTo>
                    <a:lnTo>
                      <a:pt x="61" y="110"/>
                    </a:lnTo>
                    <a:lnTo>
                      <a:pt x="61" y="90"/>
                    </a:lnTo>
                    <a:close/>
                    <a:moveTo>
                      <a:pt x="93" y="66"/>
                    </a:moveTo>
                    <a:lnTo>
                      <a:pt x="91" y="78"/>
                    </a:lnTo>
                    <a:lnTo>
                      <a:pt x="89" y="86"/>
                    </a:lnTo>
                    <a:lnTo>
                      <a:pt x="106" y="92"/>
                    </a:lnTo>
                    <a:lnTo>
                      <a:pt x="110" y="84"/>
                    </a:lnTo>
                    <a:lnTo>
                      <a:pt x="114" y="76"/>
                    </a:lnTo>
                    <a:lnTo>
                      <a:pt x="114" y="66"/>
                    </a:lnTo>
                    <a:lnTo>
                      <a:pt x="93" y="66"/>
                    </a:lnTo>
                    <a:close/>
                    <a:moveTo>
                      <a:pt x="67" y="66"/>
                    </a:moveTo>
                    <a:lnTo>
                      <a:pt x="67" y="84"/>
                    </a:lnTo>
                    <a:lnTo>
                      <a:pt x="83" y="86"/>
                    </a:lnTo>
                    <a:lnTo>
                      <a:pt x="85" y="76"/>
                    </a:lnTo>
                    <a:lnTo>
                      <a:pt x="87" y="66"/>
                    </a:lnTo>
                    <a:lnTo>
                      <a:pt x="67" y="66"/>
                    </a:lnTo>
                    <a:close/>
                    <a:moveTo>
                      <a:pt x="41" y="66"/>
                    </a:moveTo>
                    <a:lnTo>
                      <a:pt x="41" y="76"/>
                    </a:lnTo>
                    <a:lnTo>
                      <a:pt x="43" y="86"/>
                    </a:lnTo>
                    <a:lnTo>
                      <a:pt x="61" y="84"/>
                    </a:lnTo>
                    <a:lnTo>
                      <a:pt x="61" y="66"/>
                    </a:lnTo>
                    <a:lnTo>
                      <a:pt x="41" y="66"/>
                    </a:lnTo>
                    <a:close/>
                    <a:moveTo>
                      <a:pt x="12" y="66"/>
                    </a:moveTo>
                    <a:lnTo>
                      <a:pt x="14" y="76"/>
                    </a:lnTo>
                    <a:lnTo>
                      <a:pt x="16" y="84"/>
                    </a:lnTo>
                    <a:lnTo>
                      <a:pt x="20" y="92"/>
                    </a:lnTo>
                    <a:lnTo>
                      <a:pt x="37" y="86"/>
                    </a:lnTo>
                    <a:lnTo>
                      <a:pt x="35" y="78"/>
                    </a:lnTo>
                    <a:lnTo>
                      <a:pt x="35" y="66"/>
                    </a:lnTo>
                    <a:lnTo>
                      <a:pt x="12" y="66"/>
                    </a:lnTo>
                    <a:close/>
                    <a:moveTo>
                      <a:pt x="43" y="41"/>
                    </a:moveTo>
                    <a:lnTo>
                      <a:pt x="41" y="49"/>
                    </a:lnTo>
                    <a:lnTo>
                      <a:pt x="41" y="59"/>
                    </a:lnTo>
                    <a:lnTo>
                      <a:pt x="61" y="59"/>
                    </a:lnTo>
                    <a:lnTo>
                      <a:pt x="61" y="43"/>
                    </a:lnTo>
                    <a:lnTo>
                      <a:pt x="43" y="41"/>
                    </a:lnTo>
                    <a:close/>
                    <a:moveTo>
                      <a:pt x="83" y="41"/>
                    </a:moveTo>
                    <a:lnTo>
                      <a:pt x="67" y="43"/>
                    </a:lnTo>
                    <a:lnTo>
                      <a:pt x="67" y="59"/>
                    </a:lnTo>
                    <a:lnTo>
                      <a:pt x="87" y="59"/>
                    </a:lnTo>
                    <a:lnTo>
                      <a:pt x="85" y="49"/>
                    </a:lnTo>
                    <a:lnTo>
                      <a:pt x="83" y="41"/>
                    </a:lnTo>
                    <a:close/>
                    <a:moveTo>
                      <a:pt x="20" y="35"/>
                    </a:moveTo>
                    <a:lnTo>
                      <a:pt x="16" y="43"/>
                    </a:lnTo>
                    <a:lnTo>
                      <a:pt x="14" y="51"/>
                    </a:lnTo>
                    <a:lnTo>
                      <a:pt x="12" y="59"/>
                    </a:lnTo>
                    <a:lnTo>
                      <a:pt x="35" y="59"/>
                    </a:lnTo>
                    <a:lnTo>
                      <a:pt x="35" y="49"/>
                    </a:lnTo>
                    <a:lnTo>
                      <a:pt x="37" y="39"/>
                    </a:lnTo>
                    <a:lnTo>
                      <a:pt x="20" y="35"/>
                    </a:lnTo>
                    <a:close/>
                    <a:moveTo>
                      <a:pt x="106" y="35"/>
                    </a:moveTo>
                    <a:lnTo>
                      <a:pt x="89" y="39"/>
                    </a:lnTo>
                    <a:lnTo>
                      <a:pt x="91" y="49"/>
                    </a:lnTo>
                    <a:lnTo>
                      <a:pt x="93" y="59"/>
                    </a:lnTo>
                    <a:lnTo>
                      <a:pt x="114" y="59"/>
                    </a:lnTo>
                    <a:lnTo>
                      <a:pt x="114" y="51"/>
                    </a:lnTo>
                    <a:lnTo>
                      <a:pt x="110" y="43"/>
                    </a:lnTo>
                    <a:lnTo>
                      <a:pt x="106" y="35"/>
                    </a:lnTo>
                    <a:close/>
                    <a:moveTo>
                      <a:pt x="67" y="15"/>
                    </a:moveTo>
                    <a:lnTo>
                      <a:pt x="67" y="37"/>
                    </a:lnTo>
                    <a:lnTo>
                      <a:pt x="83" y="35"/>
                    </a:lnTo>
                    <a:lnTo>
                      <a:pt x="79" y="29"/>
                    </a:lnTo>
                    <a:lnTo>
                      <a:pt x="75" y="23"/>
                    </a:lnTo>
                    <a:lnTo>
                      <a:pt x="71" y="19"/>
                    </a:lnTo>
                    <a:lnTo>
                      <a:pt x="67" y="15"/>
                    </a:lnTo>
                    <a:close/>
                    <a:moveTo>
                      <a:pt x="61" y="15"/>
                    </a:moveTo>
                    <a:lnTo>
                      <a:pt x="55" y="19"/>
                    </a:lnTo>
                    <a:lnTo>
                      <a:pt x="51" y="23"/>
                    </a:lnTo>
                    <a:lnTo>
                      <a:pt x="47" y="29"/>
                    </a:lnTo>
                    <a:lnTo>
                      <a:pt x="45" y="35"/>
                    </a:lnTo>
                    <a:lnTo>
                      <a:pt x="61" y="37"/>
                    </a:lnTo>
                    <a:lnTo>
                      <a:pt x="61" y="15"/>
                    </a:lnTo>
                    <a:close/>
                    <a:moveTo>
                      <a:pt x="75" y="15"/>
                    </a:moveTo>
                    <a:lnTo>
                      <a:pt x="81" y="19"/>
                    </a:lnTo>
                    <a:lnTo>
                      <a:pt x="85" y="25"/>
                    </a:lnTo>
                    <a:lnTo>
                      <a:pt x="87" y="33"/>
                    </a:lnTo>
                    <a:lnTo>
                      <a:pt x="102" y="31"/>
                    </a:lnTo>
                    <a:lnTo>
                      <a:pt x="96" y="23"/>
                    </a:lnTo>
                    <a:lnTo>
                      <a:pt x="85" y="17"/>
                    </a:lnTo>
                    <a:lnTo>
                      <a:pt x="75" y="15"/>
                    </a:lnTo>
                    <a:close/>
                    <a:moveTo>
                      <a:pt x="51" y="13"/>
                    </a:moveTo>
                    <a:lnTo>
                      <a:pt x="41" y="17"/>
                    </a:lnTo>
                    <a:lnTo>
                      <a:pt x="33" y="23"/>
                    </a:lnTo>
                    <a:lnTo>
                      <a:pt x="25" y="31"/>
                    </a:lnTo>
                    <a:lnTo>
                      <a:pt x="31" y="33"/>
                    </a:lnTo>
                    <a:lnTo>
                      <a:pt x="39" y="33"/>
                    </a:lnTo>
                    <a:lnTo>
                      <a:pt x="43" y="25"/>
                    </a:lnTo>
                    <a:lnTo>
                      <a:pt x="47" y="19"/>
                    </a:lnTo>
                    <a:lnTo>
                      <a:pt x="51" y="13"/>
                    </a:lnTo>
                    <a:close/>
                    <a:moveTo>
                      <a:pt x="63" y="0"/>
                    </a:moveTo>
                    <a:lnTo>
                      <a:pt x="87" y="6"/>
                    </a:lnTo>
                    <a:lnTo>
                      <a:pt x="108" y="19"/>
                    </a:lnTo>
                    <a:lnTo>
                      <a:pt x="122" y="39"/>
                    </a:lnTo>
                    <a:lnTo>
                      <a:pt x="126" y="64"/>
                    </a:lnTo>
                    <a:lnTo>
                      <a:pt x="122" y="88"/>
                    </a:lnTo>
                    <a:lnTo>
                      <a:pt x="108" y="108"/>
                    </a:lnTo>
                    <a:lnTo>
                      <a:pt x="87" y="121"/>
                    </a:lnTo>
                    <a:lnTo>
                      <a:pt x="63" y="127"/>
                    </a:lnTo>
                    <a:lnTo>
                      <a:pt x="39" y="121"/>
                    </a:lnTo>
                    <a:lnTo>
                      <a:pt x="18" y="108"/>
                    </a:lnTo>
                    <a:lnTo>
                      <a:pt x="6" y="88"/>
                    </a:lnTo>
                    <a:lnTo>
                      <a:pt x="0" y="64"/>
                    </a:lnTo>
                    <a:lnTo>
                      <a:pt x="6" y="39"/>
                    </a:lnTo>
                    <a:lnTo>
                      <a:pt x="18" y="19"/>
                    </a:lnTo>
                    <a:lnTo>
                      <a:pt x="39" y="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5330087" y="5937280"/>
              <a:ext cx="536307" cy="536307"/>
              <a:chOff x="5346935" y="5937280"/>
              <a:chExt cx="536307" cy="536307"/>
            </a:xfrm>
          </p:grpSpPr>
          <p:sp>
            <p:nvSpPr>
              <p:cNvPr id="34" name="Freeform 178"/>
              <p:cNvSpPr>
                <a:spLocks noEditPoints="1"/>
              </p:cNvSpPr>
              <p:nvPr/>
            </p:nvSpPr>
            <p:spPr bwMode="auto">
              <a:xfrm>
                <a:off x="5346935" y="5937280"/>
                <a:ext cx="536307" cy="536307"/>
              </a:xfrm>
              <a:custGeom>
                <a:avLst/>
                <a:gdLst>
                  <a:gd name="T0" fmla="*/ 95 w 191"/>
                  <a:gd name="T1" fmla="*/ 6 h 191"/>
                  <a:gd name="T2" fmla="*/ 73 w 191"/>
                  <a:gd name="T3" fmla="*/ 8 h 191"/>
                  <a:gd name="T4" fmla="*/ 51 w 191"/>
                  <a:gd name="T5" fmla="*/ 18 h 191"/>
                  <a:gd name="T6" fmla="*/ 32 w 191"/>
                  <a:gd name="T7" fmla="*/ 32 h 191"/>
                  <a:gd name="T8" fmla="*/ 18 w 191"/>
                  <a:gd name="T9" fmla="*/ 51 h 191"/>
                  <a:gd name="T10" fmla="*/ 8 w 191"/>
                  <a:gd name="T11" fmla="*/ 73 h 191"/>
                  <a:gd name="T12" fmla="*/ 6 w 191"/>
                  <a:gd name="T13" fmla="*/ 96 h 191"/>
                  <a:gd name="T14" fmla="*/ 8 w 191"/>
                  <a:gd name="T15" fmla="*/ 118 h 191"/>
                  <a:gd name="T16" fmla="*/ 16 w 191"/>
                  <a:gd name="T17" fmla="*/ 138 h 191"/>
                  <a:gd name="T18" fmla="*/ 32 w 191"/>
                  <a:gd name="T19" fmla="*/ 159 h 191"/>
                  <a:gd name="T20" fmla="*/ 51 w 191"/>
                  <a:gd name="T21" fmla="*/ 173 h 191"/>
                  <a:gd name="T22" fmla="*/ 71 w 191"/>
                  <a:gd name="T23" fmla="*/ 181 h 191"/>
                  <a:gd name="T24" fmla="*/ 95 w 191"/>
                  <a:gd name="T25" fmla="*/ 185 h 191"/>
                  <a:gd name="T26" fmla="*/ 118 w 191"/>
                  <a:gd name="T27" fmla="*/ 181 h 191"/>
                  <a:gd name="T28" fmla="*/ 138 w 191"/>
                  <a:gd name="T29" fmla="*/ 173 h 191"/>
                  <a:gd name="T30" fmla="*/ 158 w 191"/>
                  <a:gd name="T31" fmla="*/ 159 h 191"/>
                  <a:gd name="T32" fmla="*/ 172 w 191"/>
                  <a:gd name="T33" fmla="*/ 140 h 191"/>
                  <a:gd name="T34" fmla="*/ 181 w 191"/>
                  <a:gd name="T35" fmla="*/ 118 h 191"/>
                  <a:gd name="T36" fmla="*/ 185 w 191"/>
                  <a:gd name="T37" fmla="*/ 96 h 191"/>
                  <a:gd name="T38" fmla="*/ 181 w 191"/>
                  <a:gd name="T39" fmla="*/ 73 h 191"/>
                  <a:gd name="T40" fmla="*/ 172 w 191"/>
                  <a:gd name="T41" fmla="*/ 51 h 191"/>
                  <a:gd name="T42" fmla="*/ 158 w 191"/>
                  <a:gd name="T43" fmla="*/ 32 h 191"/>
                  <a:gd name="T44" fmla="*/ 140 w 191"/>
                  <a:gd name="T45" fmla="*/ 18 h 191"/>
                  <a:gd name="T46" fmla="*/ 118 w 191"/>
                  <a:gd name="T47" fmla="*/ 8 h 191"/>
                  <a:gd name="T48" fmla="*/ 95 w 191"/>
                  <a:gd name="T49" fmla="*/ 6 h 191"/>
                  <a:gd name="T50" fmla="*/ 95 w 191"/>
                  <a:gd name="T51" fmla="*/ 0 h 191"/>
                  <a:gd name="T52" fmla="*/ 120 w 191"/>
                  <a:gd name="T53" fmla="*/ 4 h 191"/>
                  <a:gd name="T54" fmla="*/ 142 w 191"/>
                  <a:gd name="T55" fmla="*/ 12 h 191"/>
                  <a:gd name="T56" fmla="*/ 162 w 191"/>
                  <a:gd name="T57" fmla="*/ 28 h 191"/>
                  <a:gd name="T58" fmla="*/ 179 w 191"/>
                  <a:gd name="T59" fmla="*/ 49 h 191"/>
                  <a:gd name="T60" fmla="*/ 187 w 191"/>
                  <a:gd name="T61" fmla="*/ 71 h 191"/>
                  <a:gd name="T62" fmla="*/ 191 w 191"/>
                  <a:gd name="T63" fmla="*/ 96 h 191"/>
                  <a:gd name="T64" fmla="*/ 187 w 191"/>
                  <a:gd name="T65" fmla="*/ 120 h 191"/>
                  <a:gd name="T66" fmla="*/ 177 w 191"/>
                  <a:gd name="T67" fmla="*/ 142 h 191"/>
                  <a:gd name="T68" fmla="*/ 162 w 191"/>
                  <a:gd name="T69" fmla="*/ 163 h 191"/>
                  <a:gd name="T70" fmla="*/ 142 w 191"/>
                  <a:gd name="T71" fmla="*/ 179 h 191"/>
                  <a:gd name="T72" fmla="*/ 118 w 191"/>
                  <a:gd name="T73" fmla="*/ 187 h 191"/>
                  <a:gd name="T74" fmla="*/ 95 w 191"/>
                  <a:gd name="T75" fmla="*/ 191 h 191"/>
                  <a:gd name="T76" fmla="*/ 71 w 191"/>
                  <a:gd name="T77" fmla="*/ 187 h 191"/>
                  <a:gd name="T78" fmla="*/ 47 w 191"/>
                  <a:gd name="T79" fmla="*/ 179 h 191"/>
                  <a:gd name="T80" fmla="*/ 26 w 191"/>
                  <a:gd name="T81" fmla="*/ 163 h 191"/>
                  <a:gd name="T82" fmla="*/ 12 w 191"/>
                  <a:gd name="T83" fmla="*/ 142 h 191"/>
                  <a:gd name="T84" fmla="*/ 2 w 191"/>
                  <a:gd name="T85" fmla="*/ 120 h 191"/>
                  <a:gd name="T86" fmla="*/ 0 w 191"/>
                  <a:gd name="T87" fmla="*/ 96 h 191"/>
                  <a:gd name="T88" fmla="*/ 2 w 191"/>
                  <a:gd name="T89" fmla="*/ 71 h 191"/>
                  <a:gd name="T90" fmla="*/ 12 w 191"/>
                  <a:gd name="T91" fmla="*/ 49 h 191"/>
                  <a:gd name="T92" fmla="*/ 26 w 191"/>
                  <a:gd name="T93" fmla="*/ 28 h 191"/>
                  <a:gd name="T94" fmla="*/ 49 w 191"/>
                  <a:gd name="T95" fmla="*/ 12 h 191"/>
                  <a:gd name="T96" fmla="*/ 49 w 191"/>
                  <a:gd name="T97" fmla="*/ 12 h 191"/>
                  <a:gd name="T98" fmla="*/ 71 w 191"/>
                  <a:gd name="T99" fmla="*/ 2 h 191"/>
                  <a:gd name="T100" fmla="*/ 95 w 191"/>
                  <a:gd name="T10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" h="191">
                    <a:moveTo>
                      <a:pt x="95" y="6"/>
                    </a:moveTo>
                    <a:lnTo>
                      <a:pt x="73" y="8"/>
                    </a:lnTo>
                    <a:lnTo>
                      <a:pt x="51" y="18"/>
                    </a:lnTo>
                    <a:lnTo>
                      <a:pt x="32" y="32"/>
                    </a:lnTo>
                    <a:lnTo>
                      <a:pt x="18" y="51"/>
                    </a:lnTo>
                    <a:lnTo>
                      <a:pt x="8" y="73"/>
                    </a:lnTo>
                    <a:lnTo>
                      <a:pt x="6" y="96"/>
                    </a:lnTo>
                    <a:lnTo>
                      <a:pt x="8" y="118"/>
                    </a:lnTo>
                    <a:lnTo>
                      <a:pt x="16" y="138"/>
                    </a:lnTo>
                    <a:lnTo>
                      <a:pt x="32" y="159"/>
                    </a:lnTo>
                    <a:lnTo>
                      <a:pt x="51" y="173"/>
                    </a:lnTo>
                    <a:lnTo>
                      <a:pt x="71" y="181"/>
                    </a:lnTo>
                    <a:lnTo>
                      <a:pt x="95" y="185"/>
                    </a:lnTo>
                    <a:lnTo>
                      <a:pt x="118" y="181"/>
                    </a:lnTo>
                    <a:lnTo>
                      <a:pt x="138" y="173"/>
                    </a:lnTo>
                    <a:lnTo>
                      <a:pt x="158" y="159"/>
                    </a:lnTo>
                    <a:lnTo>
                      <a:pt x="172" y="140"/>
                    </a:lnTo>
                    <a:lnTo>
                      <a:pt x="181" y="118"/>
                    </a:lnTo>
                    <a:lnTo>
                      <a:pt x="185" y="96"/>
                    </a:lnTo>
                    <a:lnTo>
                      <a:pt x="181" y="73"/>
                    </a:lnTo>
                    <a:lnTo>
                      <a:pt x="172" y="51"/>
                    </a:lnTo>
                    <a:lnTo>
                      <a:pt x="158" y="32"/>
                    </a:lnTo>
                    <a:lnTo>
                      <a:pt x="140" y="18"/>
                    </a:lnTo>
                    <a:lnTo>
                      <a:pt x="118" y="8"/>
                    </a:lnTo>
                    <a:lnTo>
                      <a:pt x="95" y="6"/>
                    </a:lnTo>
                    <a:close/>
                    <a:moveTo>
                      <a:pt x="95" y="0"/>
                    </a:moveTo>
                    <a:lnTo>
                      <a:pt x="120" y="4"/>
                    </a:lnTo>
                    <a:lnTo>
                      <a:pt x="142" y="12"/>
                    </a:lnTo>
                    <a:lnTo>
                      <a:pt x="162" y="28"/>
                    </a:lnTo>
                    <a:lnTo>
                      <a:pt x="179" y="49"/>
                    </a:lnTo>
                    <a:lnTo>
                      <a:pt x="187" y="71"/>
                    </a:lnTo>
                    <a:lnTo>
                      <a:pt x="191" y="96"/>
                    </a:lnTo>
                    <a:lnTo>
                      <a:pt x="187" y="120"/>
                    </a:lnTo>
                    <a:lnTo>
                      <a:pt x="177" y="142"/>
                    </a:lnTo>
                    <a:lnTo>
                      <a:pt x="162" y="163"/>
                    </a:lnTo>
                    <a:lnTo>
                      <a:pt x="142" y="179"/>
                    </a:lnTo>
                    <a:lnTo>
                      <a:pt x="118" y="187"/>
                    </a:lnTo>
                    <a:lnTo>
                      <a:pt x="95" y="191"/>
                    </a:lnTo>
                    <a:lnTo>
                      <a:pt x="71" y="187"/>
                    </a:lnTo>
                    <a:lnTo>
                      <a:pt x="47" y="179"/>
                    </a:lnTo>
                    <a:lnTo>
                      <a:pt x="26" y="163"/>
                    </a:lnTo>
                    <a:lnTo>
                      <a:pt x="12" y="142"/>
                    </a:lnTo>
                    <a:lnTo>
                      <a:pt x="2" y="120"/>
                    </a:lnTo>
                    <a:lnTo>
                      <a:pt x="0" y="96"/>
                    </a:lnTo>
                    <a:lnTo>
                      <a:pt x="2" y="71"/>
                    </a:lnTo>
                    <a:lnTo>
                      <a:pt x="12" y="49"/>
                    </a:lnTo>
                    <a:lnTo>
                      <a:pt x="26" y="28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71" y="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5" name="Freeform 179"/>
              <p:cNvSpPr/>
              <p:nvPr/>
            </p:nvSpPr>
            <p:spPr bwMode="auto">
              <a:xfrm>
                <a:off x="5450827" y="6063636"/>
                <a:ext cx="322908" cy="283597"/>
              </a:xfrm>
              <a:custGeom>
                <a:avLst/>
                <a:gdLst>
                  <a:gd name="T0" fmla="*/ 6 w 115"/>
                  <a:gd name="T1" fmla="*/ 0 h 101"/>
                  <a:gd name="T2" fmla="*/ 10 w 115"/>
                  <a:gd name="T3" fmla="*/ 6 h 101"/>
                  <a:gd name="T4" fmla="*/ 10 w 115"/>
                  <a:gd name="T5" fmla="*/ 91 h 101"/>
                  <a:gd name="T6" fmla="*/ 111 w 115"/>
                  <a:gd name="T7" fmla="*/ 91 h 101"/>
                  <a:gd name="T8" fmla="*/ 115 w 115"/>
                  <a:gd name="T9" fmla="*/ 95 h 101"/>
                  <a:gd name="T10" fmla="*/ 111 w 115"/>
                  <a:gd name="T11" fmla="*/ 101 h 101"/>
                  <a:gd name="T12" fmla="*/ 10 w 115"/>
                  <a:gd name="T13" fmla="*/ 101 h 101"/>
                  <a:gd name="T14" fmla="*/ 6 w 115"/>
                  <a:gd name="T15" fmla="*/ 99 h 101"/>
                  <a:gd name="T16" fmla="*/ 2 w 115"/>
                  <a:gd name="T17" fmla="*/ 95 h 101"/>
                  <a:gd name="T18" fmla="*/ 0 w 115"/>
                  <a:gd name="T19" fmla="*/ 91 h 101"/>
                  <a:gd name="T20" fmla="*/ 0 w 115"/>
                  <a:gd name="T21" fmla="*/ 6 h 101"/>
                  <a:gd name="T22" fmla="*/ 6 w 115"/>
                  <a:gd name="T2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" h="101">
                    <a:moveTo>
                      <a:pt x="6" y="0"/>
                    </a:moveTo>
                    <a:lnTo>
                      <a:pt x="10" y="6"/>
                    </a:lnTo>
                    <a:lnTo>
                      <a:pt x="10" y="91"/>
                    </a:lnTo>
                    <a:lnTo>
                      <a:pt x="111" y="91"/>
                    </a:lnTo>
                    <a:lnTo>
                      <a:pt x="115" y="95"/>
                    </a:lnTo>
                    <a:lnTo>
                      <a:pt x="111" y="101"/>
                    </a:lnTo>
                    <a:lnTo>
                      <a:pt x="10" y="101"/>
                    </a:lnTo>
                    <a:lnTo>
                      <a:pt x="6" y="99"/>
                    </a:lnTo>
                    <a:lnTo>
                      <a:pt x="2" y="95"/>
                    </a:lnTo>
                    <a:lnTo>
                      <a:pt x="0" y="91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6" name="Freeform 180"/>
              <p:cNvSpPr/>
              <p:nvPr/>
            </p:nvSpPr>
            <p:spPr bwMode="auto">
              <a:xfrm>
                <a:off x="5501369" y="6074867"/>
                <a:ext cx="261134" cy="221824"/>
              </a:xfrm>
              <a:custGeom>
                <a:avLst/>
                <a:gdLst>
                  <a:gd name="T0" fmla="*/ 89 w 93"/>
                  <a:gd name="T1" fmla="*/ 0 h 79"/>
                  <a:gd name="T2" fmla="*/ 93 w 93"/>
                  <a:gd name="T3" fmla="*/ 2 h 79"/>
                  <a:gd name="T4" fmla="*/ 93 w 93"/>
                  <a:gd name="T5" fmla="*/ 6 h 79"/>
                  <a:gd name="T6" fmla="*/ 89 w 93"/>
                  <a:gd name="T7" fmla="*/ 34 h 79"/>
                  <a:gd name="T8" fmla="*/ 85 w 93"/>
                  <a:gd name="T9" fmla="*/ 38 h 79"/>
                  <a:gd name="T10" fmla="*/ 81 w 93"/>
                  <a:gd name="T11" fmla="*/ 32 h 79"/>
                  <a:gd name="T12" fmla="*/ 83 w 93"/>
                  <a:gd name="T13" fmla="*/ 18 h 79"/>
                  <a:gd name="T14" fmla="*/ 59 w 93"/>
                  <a:gd name="T15" fmla="*/ 55 h 79"/>
                  <a:gd name="T16" fmla="*/ 55 w 93"/>
                  <a:gd name="T17" fmla="*/ 57 h 79"/>
                  <a:gd name="T18" fmla="*/ 51 w 93"/>
                  <a:gd name="T19" fmla="*/ 55 h 79"/>
                  <a:gd name="T20" fmla="*/ 34 w 93"/>
                  <a:gd name="T21" fmla="*/ 45 h 79"/>
                  <a:gd name="T22" fmla="*/ 10 w 93"/>
                  <a:gd name="T23" fmla="*/ 77 h 79"/>
                  <a:gd name="T24" fmla="*/ 6 w 93"/>
                  <a:gd name="T25" fmla="*/ 79 h 79"/>
                  <a:gd name="T26" fmla="*/ 2 w 93"/>
                  <a:gd name="T27" fmla="*/ 79 h 79"/>
                  <a:gd name="T28" fmla="*/ 0 w 93"/>
                  <a:gd name="T29" fmla="*/ 71 h 79"/>
                  <a:gd name="T30" fmla="*/ 28 w 93"/>
                  <a:gd name="T31" fmla="*/ 32 h 79"/>
                  <a:gd name="T32" fmla="*/ 32 w 93"/>
                  <a:gd name="T33" fmla="*/ 30 h 79"/>
                  <a:gd name="T34" fmla="*/ 36 w 93"/>
                  <a:gd name="T35" fmla="*/ 30 h 79"/>
                  <a:gd name="T36" fmla="*/ 53 w 93"/>
                  <a:gd name="T37" fmla="*/ 42 h 79"/>
                  <a:gd name="T38" fmla="*/ 75 w 93"/>
                  <a:gd name="T39" fmla="*/ 12 h 79"/>
                  <a:gd name="T40" fmla="*/ 63 w 93"/>
                  <a:gd name="T41" fmla="*/ 14 h 79"/>
                  <a:gd name="T42" fmla="*/ 57 w 93"/>
                  <a:gd name="T43" fmla="*/ 10 h 79"/>
                  <a:gd name="T44" fmla="*/ 61 w 93"/>
                  <a:gd name="T45" fmla="*/ 6 h 79"/>
                  <a:gd name="T46" fmla="*/ 89 w 93"/>
                  <a:gd name="T4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79">
                    <a:moveTo>
                      <a:pt x="89" y="0"/>
                    </a:moveTo>
                    <a:lnTo>
                      <a:pt x="93" y="2"/>
                    </a:lnTo>
                    <a:lnTo>
                      <a:pt x="93" y="6"/>
                    </a:lnTo>
                    <a:lnTo>
                      <a:pt x="89" y="34"/>
                    </a:lnTo>
                    <a:lnTo>
                      <a:pt x="85" y="38"/>
                    </a:lnTo>
                    <a:lnTo>
                      <a:pt x="81" y="32"/>
                    </a:lnTo>
                    <a:lnTo>
                      <a:pt x="83" y="18"/>
                    </a:lnTo>
                    <a:lnTo>
                      <a:pt x="59" y="55"/>
                    </a:lnTo>
                    <a:lnTo>
                      <a:pt x="55" y="57"/>
                    </a:lnTo>
                    <a:lnTo>
                      <a:pt x="51" y="55"/>
                    </a:lnTo>
                    <a:lnTo>
                      <a:pt x="34" y="45"/>
                    </a:lnTo>
                    <a:lnTo>
                      <a:pt x="10" y="77"/>
                    </a:lnTo>
                    <a:lnTo>
                      <a:pt x="6" y="79"/>
                    </a:lnTo>
                    <a:lnTo>
                      <a:pt x="2" y="79"/>
                    </a:lnTo>
                    <a:lnTo>
                      <a:pt x="0" y="71"/>
                    </a:lnTo>
                    <a:lnTo>
                      <a:pt x="28" y="32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53" y="42"/>
                    </a:lnTo>
                    <a:lnTo>
                      <a:pt x="75" y="12"/>
                    </a:lnTo>
                    <a:lnTo>
                      <a:pt x="63" y="14"/>
                    </a:lnTo>
                    <a:lnTo>
                      <a:pt x="57" y="10"/>
                    </a:lnTo>
                    <a:lnTo>
                      <a:pt x="61" y="6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6158414" y="5937280"/>
              <a:ext cx="536307" cy="536307"/>
              <a:chOff x="6166837" y="5937280"/>
              <a:chExt cx="536307" cy="536307"/>
            </a:xfrm>
          </p:grpSpPr>
          <p:sp>
            <p:nvSpPr>
              <p:cNvPr id="37" name="Freeform 181"/>
              <p:cNvSpPr>
                <a:spLocks noEditPoints="1"/>
              </p:cNvSpPr>
              <p:nvPr/>
            </p:nvSpPr>
            <p:spPr bwMode="auto">
              <a:xfrm>
                <a:off x="6166837" y="5937280"/>
                <a:ext cx="536307" cy="536307"/>
              </a:xfrm>
              <a:custGeom>
                <a:avLst/>
                <a:gdLst>
                  <a:gd name="T0" fmla="*/ 96 w 191"/>
                  <a:gd name="T1" fmla="*/ 6 h 191"/>
                  <a:gd name="T2" fmla="*/ 73 w 191"/>
                  <a:gd name="T3" fmla="*/ 8 h 191"/>
                  <a:gd name="T4" fmla="*/ 51 w 191"/>
                  <a:gd name="T5" fmla="*/ 18 h 191"/>
                  <a:gd name="T6" fmla="*/ 33 w 191"/>
                  <a:gd name="T7" fmla="*/ 32 h 191"/>
                  <a:gd name="T8" fmla="*/ 18 w 191"/>
                  <a:gd name="T9" fmla="*/ 51 h 191"/>
                  <a:gd name="T10" fmla="*/ 10 w 191"/>
                  <a:gd name="T11" fmla="*/ 73 h 191"/>
                  <a:gd name="T12" fmla="*/ 6 w 191"/>
                  <a:gd name="T13" fmla="*/ 96 h 191"/>
                  <a:gd name="T14" fmla="*/ 8 w 191"/>
                  <a:gd name="T15" fmla="*/ 118 h 191"/>
                  <a:gd name="T16" fmla="*/ 18 w 191"/>
                  <a:gd name="T17" fmla="*/ 138 h 191"/>
                  <a:gd name="T18" fmla="*/ 33 w 191"/>
                  <a:gd name="T19" fmla="*/ 159 h 191"/>
                  <a:gd name="T20" fmla="*/ 51 w 191"/>
                  <a:gd name="T21" fmla="*/ 173 h 191"/>
                  <a:gd name="T22" fmla="*/ 73 w 191"/>
                  <a:gd name="T23" fmla="*/ 181 h 191"/>
                  <a:gd name="T24" fmla="*/ 96 w 191"/>
                  <a:gd name="T25" fmla="*/ 185 h 191"/>
                  <a:gd name="T26" fmla="*/ 118 w 191"/>
                  <a:gd name="T27" fmla="*/ 181 h 191"/>
                  <a:gd name="T28" fmla="*/ 138 w 191"/>
                  <a:gd name="T29" fmla="*/ 173 h 191"/>
                  <a:gd name="T30" fmla="*/ 158 w 191"/>
                  <a:gd name="T31" fmla="*/ 159 h 191"/>
                  <a:gd name="T32" fmla="*/ 173 w 191"/>
                  <a:gd name="T33" fmla="*/ 140 h 191"/>
                  <a:gd name="T34" fmla="*/ 181 w 191"/>
                  <a:gd name="T35" fmla="*/ 118 h 191"/>
                  <a:gd name="T36" fmla="*/ 185 w 191"/>
                  <a:gd name="T37" fmla="*/ 96 h 191"/>
                  <a:gd name="T38" fmla="*/ 181 w 191"/>
                  <a:gd name="T39" fmla="*/ 73 h 191"/>
                  <a:gd name="T40" fmla="*/ 173 w 191"/>
                  <a:gd name="T41" fmla="*/ 51 h 191"/>
                  <a:gd name="T42" fmla="*/ 158 w 191"/>
                  <a:gd name="T43" fmla="*/ 32 h 191"/>
                  <a:gd name="T44" fmla="*/ 140 w 191"/>
                  <a:gd name="T45" fmla="*/ 18 h 191"/>
                  <a:gd name="T46" fmla="*/ 118 w 191"/>
                  <a:gd name="T47" fmla="*/ 8 h 191"/>
                  <a:gd name="T48" fmla="*/ 96 w 191"/>
                  <a:gd name="T49" fmla="*/ 6 h 191"/>
                  <a:gd name="T50" fmla="*/ 96 w 191"/>
                  <a:gd name="T51" fmla="*/ 0 h 191"/>
                  <a:gd name="T52" fmla="*/ 120 w 191"/>
                  <a:gd name="T53" fmla="*/ 4 h 191"/>
                  <a:gd name="T54" fmla="*/ 142 w 191"/>
                  <a:gd name="T55" fmla="*/ 12 h 191"/>
                  <a:gd name="T56" fmla="*/ 163 w 191"/>
                  <a:gd name="T57" fmla="*/ 28 h 191"/>
                  <a:gd name="T58" fmla="*/ 179 w 191"/>
                  <a:gd name="T59" fmla="*/ 49 h 191"/>
                  <a:gd name="T60" fmla="*/ 187 w 191"/>
                  <a:gd name="T61" fmla="*/ 71 h 191"/>
                  <a:gd name="T62" fmla="*/ 191 w 191"/>
                  <a:gd name="T63" fmla="*/ 96 h 191"/>
                  <a:gd name="T64" fmla="*/ 187 w 191"/>
                  <a:gd name="T65" fmla="*/ 120 h 191"/>
                  <a:gd name="T66" fmla="*/ 179 w 191"/>
                  <a:gd name="T67" fmla="*/ 142 h 191"/>
                  <a:gd name="T68" fmla="*/ 163 w 191"/>
                  <a:gd name="T69" fmla="*/ 163 h 191"/>
                  <a:gd name="T70" fmla="*/ 142 w 191"/>
                  <a:gd name="T71" fmla="*/ 179 h 191"/>
                  <a:gd name="T72" fmla="*/ 120 w 191"/>
                  <a:gd name="T73" fmla="*/ 187 h 191"/>
                  <a:gd name="T74" fmla="*/ 96 w 191"/>
                  <a:gd name="T75" fmla="*/ 191 h 191"/>
                  <a:gd name="T76" fmla="*/ 71 w 191"/>
                  <a:gd name="T77" fmla="*/ 187 h 191"/>
                  <a:gd name="T78" fmla="*/ 49 w 191"/>
                  <a:gd name="T79" fmla="*/ 179 h 191"/>
                  <a:gd name="T80" fmla="*/ 29 w 191"/>
                  <a:gd name="T81" fmla="*/ 163 h 191"/>
                  <a:gd name="T82" fmla="*/ 12 w 191"/>
                  <a:gd name="T83" fmla="*/ 142 h 191"/>
                  <a:gd name="T84" fmla="*/ 2 w 191"/>
                  <a:gd name="T85" fmla="*/ 120 h 191"/>
                  <a:gd name="T86" fmla="*/ 0 w 191"/>
                  <a:gd name="T87" fmla="*/ 96 h 191"/>
                  <a:gd name="T88" fmla="*/ 4 w 191"/>
                  <a:gd name="T89" fmla="*/ 71 h 191"/>
                  <a:gd name="T90" fmla="*/ 12 w 191"/>
                  <a:gd name="T91" fmla="*/ 49 h 191"/>
                  <a:gd name="T92" fmla="*/ 29 w 191"/>
                  <a:gd name="T93" fmla="*/ 28 h 191"/>
                  <a:gd name="T94" fmla="*/ 49 w 191"/>
                  <a:gd name="T95" fmla="*/ 12 h 191"/>
                  <a:gd name="T96" fmla="*/ 71 w 191"/>
                  <a:gd name="T97" fmla="*/ 2 h 191"/>
                  <a:gd name="T98" fmla="*/ 96 w 191"/>
                  <a:gd name="T9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1" h="191">
                    <a:moveTo>
                      <a:pt x="96" y="6"/>
                    </a:moveTo>
                    <a:lnTo>
                      <a:pt x="73" y="8"/>
                    </a:lnTo>
                    <a:lnTo>
                      <a:pt x="51" y="18"/>
                    </a:lnTo>
                    <a:lnTo>
                      <a:pt x="33" y="32"/>
                    </a:lnTo>
                    <a:lnTo>
                      <a:pt x="18" y="51"/>
                    </a:lnTo>
                    <a:lnTo>
                      <a:pt x="10" y="73"/>
                    </a:lnTo>
                    <a:lnTo>
                      <a:pt x="6" y="96"/>
                    </a:lnTo>
                    <a:lnTo>
                      <a:pt x="8" y="118"/>
                    </a:lnTo>
                    <a:lnTo>
                      <a:pt x="18" y="138"/>
                    </a:lnTo>
                    <a:lnTo>
                      <a:pt x="33" y="159"/>
                    </a:lnTo>
                    <a:lnTo>
                      <a:pt x="51" y="173"/>
                    </a:lnTo>
                    <a:lnTo>
                      <a:pt x="73" y="181"/>
                    </a:lnTo>
                    <a:lnTo>
                      <a:pt x="96" y="185"/>
                    </a:lnTo>
                    <a:lnTo>
                      <a:pt x="118" y="181"/>
                    </a:lnTo>
                    <a:lnTo>
                      <a:pt x="138" y="173"/>
                    </a:lnTo>
                    <a:lnTo>
                      <a:pt x="158" y="159"/>
                    </a:lnTo>
                    <a:lnTo>
                      <a:pt x="173" y="140"/>
                    </a:lnTo>
                    <a:lnTo>
                      <a:pt x="181" y="118"/>
                    </a:lnTo>
                    <a:lnTo>
                      <a:pt x="185" y="96"/>
                    </a:lnTo>
                    <a:lnTo>
                      <a:pt x="181" y="73"/>
                    </a:lnTo>
                    <a:lnTo>
                      <a:pt x="173" y="51"/>
                    </a:lnTo>
                    <a:lnTo>
                      <a:pt x="158" y="32"/>
                    </a:lnTo>
                    <a:lnTo>
                      <a:pt x="140" y="18"/>
                    </a:lnTo>
                    <a:lnTo>
                      <a:pt x="118" y="8"/>
                    </a:lnTo>
                    <a:lnTo>
                      <a:pt x="96" y="6"/>
                    </a:lnTo>
                    <a:close/>
                    <a:moveTo>
                      <a:pt x="96" y="0"/>
                    </a:moveTo>
                    <a:lnTo>
                      <a:pt x="120" y="4"/>
                    </a:lnTo>
                    <a:lnTo>
                      <a:pt x="142" y="12"/>
                    </a:lnTo>
                    <a:lnTo>
                      <a:pt x="163" y="28"/>
                    </a:lnTo>
                    <a:lnTo>
                      <a:pt x="179" y="49"/>
                    </a:lnTo>
                    <a:lnTo>
                      <a:pt x="187" y="71"/>
                    </a:lnTo>
                    <a:lnTo>
                      <a:pt x="191" y="96"/>
                    </a:lnTo>
                    <a:lnTo>
                      <a:pt x="187" y="120"/>
                    </a:lnTo>
                    <a:lnTo>
                      <a:pt x="179" y="142"/>
                    </a:lnTo>
                    <a:lnTo>
                      <a:pt x="163" y="163"/>
                    </a:lnTo>
                    <a:lnTo>
                      <a:pt x="142" y="179"/>
                    </a:lnTo>
                    <a:lnTo>
                      <a:pt x="120" y="187"/>
                    </a:lnTo>
                    <a:lnTo>
                      <a:pt x="96" y="191"/>
                    </a:lnTo>
                    <a:lnTo>
                      <a:pt x="71" y="187"/>
                    </a:lnTo>
                    <a:lnTo>
                      <a:pt x="49" y="179"/>
                    </a:lnTo>
                    <a:lnTo>
                      <a:pt x="29" y="163"/>
                    </a:lnTo>
                    <a:lnTo>
                      <a:pt x="12" y="142"/>
                    </a:lnTo>
                    <a:lnTo>
                      <a:pt x="2" y="120"/>
                    </a:lnTo>
                    <a:lnTo>
                      <a:pt x="0" y="96"/>
                    </a:lnTo>
                    <a:lnTo>
                      <a:pt x="4" y="71"/>
                    </a:lnTo>
                    <a:lnTo>
                      <a:pt x="12" y="49"/>
                    </a:lnTo>
                    <a:lnTo>
                      <a:pt x="29" y="28"/>
                    </a:lnTo>
                    <a:lnTo>
                      <a:pt x="49" y="12"/>
                    </a:lnTo>
                    <a:lnTo>
                      <a:pt x="71" y="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182"/>
              <p:cNvSpPr>
                <a:spLocks noEditPoints="1"/>
              </p:cNvSpPr>
              <p:nvPr/>
            </p:nvSpPr>
            <p:spPr bwMode="auto">
              <a:xfrm>
                <a:off x="6248267" y="6119793"/>
                <a:ext cx="238671" cy="241478"/>
              </a:xfrm>
              <a:custGeom>
                <a:avLst/>
                <a:gdLst>
                  <a:gd name="T0" fmla="*/ 36 w 85"/>
                  <a:gd name="T1" fmla="*/ 20 h 86"/>
                  <a:gd name="T2" fmla="*/ 26 w 85"/>
                  <a:gd name="T3" fmla="*/ 26 h 86"/>
                  <a:gd name="T4" fmla="*/ 20 w 85"/>
                  <a:gd name="T5" fmla="*/ 37 h 86"/>
                  <a:gd name="T6" fmla="*/ 20 w 85"/>
                  <a:gd name="T7" fmla="*/ 49 h 86"/>
                  <a:gd name="T8" fmla="*/ 26 w 85"/>
                  <a:gd name="T9" fmla="*/ 59 h 86"/>
                  <a:gd name="T10" fmla="*/ 36 w 85"/>
                  <a:gd name="T11" fmla="*/ 65 h 86"/>
                  <a:gd name="T12" fmla="*/ 48 w 85"/>
                  <a:gd name="T13" fmla="*/ 65 h 86"/>
                  <a:gd name="T14" fmla="*/ 58 w 85"/>
                  <a:gd name="T15" fmla="*/ 59 h 86"/>
                  <a:gd name="T16" fmla="*/ 65 w 85"/>
                  <a:gd name="T17" fmla="*/ 49 h 86"/>
                  <a:gd name="T18" fmla="*/ 65 w 85"/>
                  <a:gd name="T19" fmla="*/ 37 h 86"/>
                  <a:gd name="T20" fmla="*/ 58 w 85"/>
                  <a:gd name="T21" fmla="*/ 26 h 86"/>
                  <a:gd name="T22" fmla="*/ 48 w 85"/>
                  <a:gd name="T23" fmla="*/ 20 h 86"/>
                  <a:gd name="T24" fmla="*/ 34 w 85"/>
                  <a:gd name="T25" fmla="*/ 0 h 86"/>
                  <a:gd name="T26" fmla="*/ 48 w 85"/>
                  <a:gd name="T27" fmla="*/ 8 h 86"/>
                  <a:gd name="T28" fmla="*/ 60 w 85"/>
                  <a:gd name="T29" fmla="*/ 12 h 86"/>
                  <a:gd name="T30" fmla="*/ 77 w 85"/>
                  <a:gd name="T31" fmla="*/ 16 h 86"/>
                  <a:gd name="T32" fmla="*/ 75 w 85"/>
                  <a:gd name="T33" fmla="*/ 29 h 86"/>
                  <a:gd name="T34" fmla="*/ 85 w 85"/>
                  <a:gd name="T35" fmla="*/ 35 h 86"/>
                  <a:gd name="T36" fmla="*/ 77 w 85"/>
                  <a:gd name="T37" fmla="*/ 49 h 86"/>
                  <a:gd name="T38" fmla="*/ 71 w 85"/>
                  <a:gd name="T39" fmla="*/ 61 h 86"/>
                  <a:gd name="T40" fmla="*/ 67 w 85"/>
                  <a:gd name="T41" fmla="*/ 77 h 86"/>
                  <a:gd name="T42" fmla="*/ 56 w 85"/>
                  <a:gd name="T43" fmla="*/ 75 h 86"/>
                  <a:gd name="T44" fmla="*/ 48 w 85"/>
                  <a:gd name="T45" fmla="*/ 86 h 86"/>
                  <a:gd name="T46" fmla="*/ 34 w 85"/>
                  <a:gd name="T47" fmla="*/ 77 h 86"/>
                  <a:gd name="T48" fmla="*/ 22 w 85"/>
                  <a:gd name="T49" fmla="*/ 71 h 86"/>
                  <a:gd name="T50" fmla="*/ 6 w 85"/>
                  <a:gd name="T51" fmla="*/ 67 h 86"/>
                  <a:gd name="T52" fmla="*/ 10 w 85"/>
                  <a:gd name="T53" fmla="*/ 55 h 86"/>
                  <a:gd name="T54" fmla="*/ 0 w 85"/>
                  <a:gd name="T55" fmla="*/ 49 h 86"/>
                  <a:gd name="T56" fmla="*/ 8 w 85"/>
                  <a:gd name="T57" fmla="*/ 35 h 86"/>
                  <a:gd name="T58" fmla="*/ 12 w 85"/>
                  <a:gd name="T59" fmla="*/ 22 h 86"/>
                  <a:gd name="T60" fmla="*/ 16 w 85"/>
                  <a:gd name="T61" fmla="*/ 6 h 86"/>
                  <a:gd name="T62" fmla="*/ 28 w 85"/>
                  <a:gd name="T63" fmla="*/ 10 h 86"/>
                  <a:gd name="T64" fmla="*/ 34 w 85"/>
                  <a:gd name="T6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86">
                    <a:moveTo>
                      <a:pt x="42" y="20"/>
                    </a:moveTo>
                    <a:lnTo>
                      <a:pt x="36" y="20"/>
                    </a:lnTo>
                    <a:lnTo>
                      <a:pt x="30" y="22"/>
                    </a:lnTo>
                    <a:lnTo>
                      <a:pt x="26" y="26"/>
                    </a:lnTo>
                    <a:lnTo>
                      <a:pt x="22" y="31"/>
                    </a:lnTo>
                    <a:lnTo>
                      <a:pt x="20" y="37"/>
                    </a:lnTo>
                    <a:lnTo>
                      <a:pt x="20" y="43"/>
                    </a:lnTo>
                    <a:lnTo>
                      <a:pt x="20" y="49"/>
                    </a:lnTo>
                    <a:lnTo>
                      <a:pt x="22" y="53"/>
                    </a:lnTo>
                    <a:lnTo>
                      <a:pt x="26" y="59"/>
                    </a:lnTo>
                    <a:lnTo>
                      <a:pt x="30" y="61"/>
                    </a:lnTo>
                    <a:lnTo>
                      <a:pt x="36" y="65"/>
                    </a:lnTo>
                    <a:lnTo>
                      <a:pt x="42" y="65"/>
                    </a:lnTo>
                    <a:lnTo>
                      <a:pt x="48" y="65"/>
                    </a:lnTo>
                    <a:lnTo>
                      <a:pt x="52" y="61"/>
                    </a:lnTo>
                    <a:lnTo>
                      <a:pt x="58" y="59"/>
                    </a:lnTo>
                    <a:lnTo>
                      <a:pt x="62" y="53"/>
                    </a:lnTo>
                    <a:lnTo>
                      <a:pt x="65" y="49"/>
                    </a:lnTo>
                    <a:lnTo>
                      <a:pt x="65" y="43"/>
                    </a:lnTo>
                    <a:lnTo>
                      <a:pt x="65" y="37"/>
                    </a:lnTo>
                    <a:lnTo>
                      <a:pt x="62" y="31"/>
                    </a:lnTo>
                    <a:lnTo>
                      <a:pt x="58" y="26"/>
                    </a:lnTo>
                    <a:lnTo>
                      <a:pt x="52" y="22"/>
                    </a:lnTo>
                    <a:lnTo>
                      <a:pt x="48" y="20"/>
                    </a:lnTo>
                    <a:lnTo>
                      <a:pt x="42" y="20"/>
                    </a:lnTo>
                    <a:close/>
                    <a:moveTo>
                      <a:pt x="34" y="0"/>
                    </a:moveTo>
                    <a:lnTo>
                      <a:pt x="48" y="0"/>
                    </a:lnTo>
                    <a:lnTo>
                      <a:pt x="48" y="8"/>
                    </a:lnTo>
                    <a:lnTo>
                      <a:pt x="54" y="10"/>
                    </a:lnTo>
                    <a:lnTo>
                      <a:pt x="60" y="12"/>
                    </a:lnTo>
                    <a:lnTo>
                      <a:pt x="67" y="6"/>
                    </a:lnTo>
                    <a:lnTo>
                      <a:pt x="77" y="16"/>
                    </a:lnTo>
                    <a:lnTo>
                      <a:pt x="71" y="22"/>
                    </a:lnTo>
                    <a:lnTo>
                      <a:pt x="75" y="29"/>
                    </a:lnTo>
                    <a:lnTo>
                      <a:pt x="77" y="35"/>
                    </a:lnTo>
                    <a:lnTo>
                      <a:pt x="85" y="35"/>
                    </a:lnTo>
                    <a:lnTo>
                      <a:pt x="85" y="49"/>
                    </a:lnTo>
                    <a:lnTo>
                      <a:pt x="77" y="49"/>
                    </a:lnTo>
                    <a:lnTo>
                      <a:pt x="75" y="55"/>
                    </a:lnTo>
                    <a:lnTo>
                      <a:pt x="71" y="61"/>
                    </a:lnTo>
                    <a:lnTo>
                      <a:pt x="77" y="67"/>
                    </a:lnTo>
                    <a:lnTo>
                      <a:pt x="67" y="77"/>
                    </a:lnTo>
                    <a:lnTo>
                      <a:pt x="60" y="71"/>
                    </a:lnTo>
                    <a:lnTo>
                      <a:pt x="56" y="75"/>
                    </a:lnTo>
                    <a:lnTo>
                      <a:pt x="48" y="77"/>
                    </a:lnTo>
                    <a:lnTo>
                      <a:pt x="48" y="86"/>
                    </a:lnTo>
                    <a:lnTo>
                      <a:pt x="34" y="86"/>
                    </a:lnTo>
                    <a:lnTo>
                      <a:pt x="34" y="77"/>
                    </a:lnTo>
                    <a:lnTo>
                      <a:pt x="28" y="75"/>
                    </a:lnTo>
                    <a:lnTo>
                      <a:pt x="22" y="71"/>
                    </a:lnTo>
                    <a:lnTo>
                      <a:pt x="16" y="77"/>
                    </a:lnTo>
                    <a:lnTo>
                      <a:pt x="6" y="67"/>
                    </a:lnTo>
                    <a:lnTo>
                      <a:pt x="12" y="61"/>
                    </a:lnTo>
                    <a:lnTo>
                      <a:pt x="10" y="55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8" y="35"/>
                    </a:lnTo>
                    <a:lnTo>
                      <a:pt x="10" y="29"/>
                    </a:lnTo>
                    <a:lnTo>
                      <a:pt x="12" y="22"/>
                    </a:lnTo>
                    <a:lnTo>
                      <a:pt x="6" y="16"/>
                    </a:lnTo>
                    <a:lnTo>
                      <a:pt x="16" y="6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4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183"/>
              <p:cNvSpPr>
                <a:spLocks noEditPoints="1"/>
              </p:cNvSpPr>
              <p:nvPr/>
            </p:nvSpPr>
            <p:spPr bwMode="auto">
              <a:xfrm>
                <a:off x="6458857" y="6052404"/>
                <a:ext cx="165666" cy="165666"/>
              </a:xfrm>
              <a:custGeom>
                <a:avLst/>
                <a:gdLst>
                  <a:gd name="T0" fmla="*/ 32 w 59"/>
                  <a:gd name="T1" fmla="*/ 14 h 59"/>
                  <a:gd name="T2" fmla="*/ 26 w 59"/>
                  <a:gd name="T3" fmla="*/ 14 h 59"/>
                  <a:gd name="T4" fmla="*/ 20 w 59"/>
                  <a:gd name="T5" fmla="*/ 18 h 59"/>
                  <a:gd name="T6" fmla="*/ 16 w 59"/>
                  <a:gd name="T7" fmla="*/ 22 h 59"/>
                  <a:gd name="T8" fmla="*/ 14 w 59"/>
                  <a:gd name="T9" fmla="*/ 28 h 59"/>
                  <a:gd name="T10" fmla="*/ 16 w 59"/>
                  <a:gd name="T11" fmla="*/ 34 h 59"/>
                  <a:gd name="T12" fmla="*/ 18 w 59"/>
                  <a:gd name="T13" fmla="*/ 38 h 59"/>
                  <a:gd name="T14" fmla="*/ 22 w 59"/>
                  <a:gd name="T15" fmla="*/ 42 h 59"/>
                  <a:gd name="T16" fmla="*/ 28 w 59"/>
                  <a:gd name="T17" fmla="*/ 44 h 59"/>
                  <a:gd name="T18" fmla="*/ 34 w 59"/>
                  <a:gd name="T19" fmla="*/ 44 h 59"/>
                  <a:gd name="T20" fmla="*/ 40 w 59"/>
                  <a:gd name="T21" fmla="*/ 40 h 59"/>
                  <a:gd name="T22" fmla="*/ 44 w 59"/>
                  <a:gd name="T23" fmla="*/ 36 h 59"/>
                  <a:gd name="T24" fmla="*/ 44 w 59"/>
                  <a:gd name="T25" fmla="*/ 30 h 59"/>
                  <a:gd name="T26" fmla="*/ 44 w 59"/>
                  <a:gd name="T27" fmla="*/ 24 h 59"/>
                  <a:gd name="T28" fmla="*/ 42 w 59"/>
                  <a:gd name="T29" fmla="*/ 20 h 59"/>
                  <a:gd name="T30" fmla="*/ 36 w 59"/>
                  <a:gd name="T31" fmla="*/ 16 h 59"/>
                  <a:gd name="T32" fmla="*/ 32 w 59"/>
                  <a:gd name="T33" fmla="*/ 14 h 59"/>
                  <a:gd name="T34" fmla="*/ 28 w 59"/>
                  <a:gd name="T35" fmla="*/ 0 h 59"/>
                  <a:gd name="T36" fmla="*/ 36 w 59"/>
                  <a:gd name="T37" fmla="*/ 0 h 59"/>
                  <a:gd name="T38" fmla="*/ 36 w 59"/>
                  <a:gd name="T39" fmla="*/ 6 h 59"/>
                  <a:gd name="T40" fmla="*/ 44 w 59"/>
                  <a:gd name="T41" fmla="*/ 10 h 59"/>
                  <a:gd name="T42" fmla="*/ 48 w 59"/>
                  <a:gd name="T43" fmla="*/ 6 h 59"/>
                  <a:gd name="T44" fmla="*/ 54 w 59"/>
                  <a:gd name="T45" fmla="*/ 14 h 59"/>
                  <a:gd name="T46" fmla="*/ 50 w 59"/>
                  <a:gd name="T47" fmla="*/ 18 h 59"/>
                  <a:gd name="T48" fmla="*/ 54 w 59"/>
                  <a:gd name="T49" fmla="*/ 26 h 59"/>
                  <a:gd name="T50" fmla="*/ 59 w 59"/>
                  <a:gd name="T51" fmla="*/ 26 h 59"/>
                  <a:gd name="T52" fmla="*/ 59 w 59"/>
                  <a:gd name="T53" fmla="*/ 36 h 59"/>
                  <a:gd name="T54" fmla="*/ 52 w 59"/>
                  <a:gd name="T55" fmla="*/ 36 h 59"/>
                  <a:gd name="T56" fmla="*/ 48 w 59"/>
                  <a:gd name="T57" fmla="*/ 44 h 59"/>
                  <a:gd name="T58" fmla="*/ 52 w 59"/>
                  <a:gd name="T59" fmla="*/ 48 h 59"/>
                  <a:gd name="T60" fmla="*/ 44 w 59"/>
                  <a:gd name="T61" fmla="*/ 55 h 59"/>
                  <a:gd name="T62" fmla="*/ 42 w 59"/>
                  <a:gd name="T63" fmla="*/ 50 h 59"/>
                  <a:gd name="T64" fmla="*/ 32 w 59"/>
                  <a:gd name="T65" fmla="*/ 53 h 59"/>
                  <a:gd name="T66" fmla="*/ 32 w 59"/>
                  <a:gd name="T67" fmla="*/ 59 h 59"/>
                  <a:gd name="T68" fmla="*/ 22 w 59"/>
                  <a:gd name="T69" fmla="*/ 57 h 59"/>
                  <a:gd name="T70" fmla="*/ 24 w 59"/>
                  <a:gd name="T71" fmla="*/ 53 h 59"/>
                  <a:gd name="T72" fmla="*/ 16 w 59"/>
                  <a:gd name="T73" fmla="*/ 48 h 59"/>
                  <a:gd name="T74" fmla="*/ 10 w 59"/>
                  <a:gd name="T75" fmla="*/ 50 h 59"/>
                  <a:gd name="T76" fmla="*/ 4 w 59"/>
                  <a:gd name="T77" fmla="*/ 44 h 59"/>
                  <a:gd name="T78" fmla="*/ 10 w 59"/>
                  <a:gd name="T79" fmla="*/ 40 h 59"/>
                  <a:gd name="T80" fmla="*/ 6 w 59"/>
                  <a:gd name="T81" fmla="*/ 32 h 59"/>
                  <a:gd name="T82" fmla="*/ 0 w 59"/>
                  <a:gd name="T83" fmla="*/ 30 h 59"/>
                  <a:gd name="T84" fmla="*/ 2 w 59"/>
                  <a:gd name="T85" fmla="*/ 22 h 59"/>
                  <a:gd name="T86" fmla="*/ 8 w 59"/>
                  <a:gd name="T87" fmla="*/ 22 h 59"/>
                  <a:gd name="T88" fmla="*/ 12 w 59"/>
                  <a:gd name="T89" fmla="*/ 14 h 59"/>
                  <a:gd name="T90" fmla="*/ 8 w 59"/>
                  <a:gd name="T91" fmla="*/ 10 h 59"/>
                  <a:gd name="T92" fmla="*/ 14 w 59"/>
                  <a:gd name="T93" fmla="*/ 4 h 59"/>
                  <a:gd name="T94" fmla="*/ 18 w 59"/>
                  <a:gd name="T95" fmla="*/ 8 h 59"/>
                  <a:gd name="T96" fmla="*/ 28 w 59"/>
                  <a:gd name="T97" fmla="*/ 6 h 59"/>
                  <a:gd name="T98" fmla="*/ 28 w 59"/>
                  <a:gd name="T9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" h="59">
                    <a:moveTo>
                      <a:pt x="32" y="14"/>
                    </a:moveTo>
                    <a:lnTo>
                      <a:pt x="26" y="14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16" y="34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8" y="44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4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2" y="20"/>
                    </a:lnTo>
                    <a:lnTo>
                      <a:pt x="36" y="16"/>
                    </a:lnTo>
                    <a:lnTo>
                      <a:pt x="32" y="14"/>
                    </a:lnTo>
                    <a:close/>
                    <a:moveTo>
                      <a:pt x="28" y="0"/>
                    </a:moveTo>
                    <a:lnTo>
                      <a:pt x="36" y="0"/>
                    </a:lnTo>
                    <a:lnTo>
                      <a:pt x="36" y="6"/>
                    </a:lnTo>
                    <a:lnTo>
                      <a:pt x="44" y="10"/>
                    </a:lnTo>
                    <a:lnTo>
                      <a:pt x="48" y="6"/>
                    </a:lnTo>
                    <a:lnTo>
                      <a:pt x="54" y="14"/>
                    </a:lnTo>
                    <a:lnTo>
                      <a:pt x="50" y="18"/>
                    </a:lnTo>
                    <a:lnTo>
                      <a:pt x="54" y="26"/>
                    </a:lnTo>
                    <a:lnTo>
                      <a:pt x="59" y="26"/>
                    </a:lnTo>
                    <a:lnTo>
                      <a:pt x="59" y="36"/>
                    </a:lnTo>
                    <a:lnTo>
                      <a:pt x="52" y="36"/>
                    </a:lnTo>
                    <a:lnTo>
                      <a:pt x="48" y="44"/>
                    </a:lnTo>
                    <a:lnTo>
                      <a:pt x="52" y="48"/>
                    </a:lnTo>
                    <a:lnTo>
                      <a:pt x="44" y="55"/>
                    </a:lnTo>
                    <a:lnTo>
                      <a:pt x="42" y="50"/>
                    </a:lnTo>
                    <a:lnTo>
                      <a:pt x="32" y="53"/>
                    </a:lnTo>
                    <a:lnTo>
                      <a:pt x="32" y="59"/>
                    </a:lnTo>
                    <a:lnTo>
                      <a:pt x="22" y="57"/>
                    </a:lnTo>
                    <a:lnTo>
                      <a:pt x="24" y="53"/>
                    </a:lnTo>
                    <a:lnTo>
                      <a:pt x="16" y="48"/>
                    </a:lnTo>
                    <a:lnTo>
                      <a:pt x="10" y="50"/>
                    </a:lnTo>
                    <a:lnTo>
                      <a:pt x="4" y="44"/>
                    </a:lnTo>
                    <a:lnTo>
                      <a:pt x="10" y="40"/>
                    </a:lnTo>
                    <a:lnTo>
                      <a:pt x="6" y="32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8" y="22"/>
                    </a:lnTo>
                    <a:lnTo>
                      <a:pt x="12" y="14"/>
                    </a:lnTo>
                    <a:lnTo>
                      <a:pt x="8" y="10"/>
                    </a:lnTo>
                    <a:lnTo>
                      <a:pt x="14" y="4"/>
                    </a:lnTo>
                    <a:lnTo>
                      <a:pt x="18" y="8"/>
                    </a:lnTo>
                    <a:lnTo>
                      <a:pt x="28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184"/>
              <p:cNvSpPr>
                <a:spLocks noEditPoints="1"/>
              </p:cNvSpPr>
              <p:nvPr/>
            </p:nvSpPr>
            <p:spPr bwMode="auto">
              <a:xfrm>
                <a:off x="6481320" y="6223684"/>
                <a:ext cx="112315" cy="112315"/>
              </a:xfrm>
              <a:custGeom>
                <a:avLst/>
                <a:gdLst>
                  <a:gd name="T0" fmla="*/ 20 w 40"/>
                  <a:gd name="T1" fmla="*/ 10 h 40"/>
                  <a:gd name="T2" fmla="*/ 14 w 40"/>
                  <a:gd name="T3" fmla="*/ 12 h 40"/>
                  <a:gd name="T4" fmla="*/ 10 w 40"/>
                  <a:gd name="T5" fmla="*/ 18 h 40"/>
                  <a:gd name="T6" fmla="*/ 12 w 40"/>
                  <a:gd name="T7" fmla="*/ 26 h 40"/>
                  <a:gd name="T8" fmla="*/ 18 w 40"/>
                  <a:gd name="T9" fmla="*/ 30 h 40"/>
                  <a:gd name="T10" fmla="*/ 26 w 40"/>
                  <a:gd name="T11" fmla="*/ 28 h 40"/>
                  <a:gd name="T12" fmla="*/ 30 w 40"/>
                  <a:gd name="T13" fmla="*/ 20 h 40"/>
                  <a:gd name="T14" fmla="*/ 28 w 40"/>
                  <a:gd name="T15" fmla="*/ 14 h 40"/>
                  <a:gd name="T16" fmla="*/ 20 w 40"/>
                  <a:gd name="T17" fmla="*/ 10 h 40"/>
                  <a:gd name="T18" fmla="*/ 18 w 40"/>
                  <a:gd name="T19" fmla="*/ 0 h 40"/>
                  <a:gd name="T20" fmla="*/ 24 w 40"/>
                  <a:gd name="T21" fmla="*/ 0 h 40"/>
                  <a:gd name="T22" fmla="*/ 24 w 40"/>
                  <a:gd name="T23" fmla="*/ 4 h 40"/>
                  <a:gd name="T24" fmla="*/ 30 w 40"/>
                  <a:gd name="T25" fmla="*/ 8 h 40"/>
                  <a:gd name="T26" fmla="*/ 32 w 40"/>
                  <a:gd name="T27" fmla="*/ 4 h 40"/>
                  <a:gd name="T28" fmla="*/ 36 w 40"/>
                  <a:gd name="T29" fmla="*/ 10 h 40"/>
                  <a:gd name="T30" fmla="*/ 34 w 40"/>
                  <a:gd name="T31" fmla="*/ 12 h 40"/>
                  <a:gd name="T32" fmla="*/ 36 w 40"/>
                  <a:gd name="T33" fmla="*/ 18 h 40"/>
                  <a:gd name="T34" fmla="*/ 40 w 40"/>
                  <a:gd name="T35" fmla="*/ 18 h 40"/>
                  <a:gd name="T36" fmla="*/ 38 w 40"/>
                  <a:gd name="T37" fmla="*/ 24 h 40"/>
                  <a:gd name="T38" fmla="*/ 36 w 40"/>
                  <a:gd name="T39" fmla="*/ 24 h 40"/>
                  <a:gd name="T40" fmla="*/ 32 w 40"/>
                  <a:gd name="T41" fmla="*/ 30 h 40"/>
                  <a:gd name="T42" fmla="*/ 34 w 40"/>
                  <a:gd name="T43" fmla="*/ 32 h 40"/>
                  <a:gd name="T44" fmla="*/ 30 w 40"/>
                  <a:gd name="T45" fmla="*/ 36 h 40"/>
                  <a:gd name="T46" fmla="*/ 28 w 40"/>
                  <a:gd name="T47" fmla="*/ 34 h 40"/>
                  <a:gd name="T48" fmla="*/ 22 w 40"/>
                  <a:gd name="T49" fmla="*/ 36 h 40"/>
                  <a:gd name="T50" fmla="*/ 22 w 40"/>
                  <a:gd name="T51" fmla="*/ 40 h 40"/>
                  <a:gd name="T52" fmla="*/ 16 w 40"/>
                  <a:gd name="T53" fmla="*/ 38 h 40"/>
                  <a:gd name="T54" fmla="*/ 16 w 40"/>
                  <a:gd name="T55" fmla="*/ 34 h 40"/>
                  <a:gd name="T56" fmla="*/ 10 w 40"/>
                  <a:gd name="T57" fmla="*/ 32 h 40"/>
                  <a:gd name="T58" fmla="*/ 8 w 40"/>
                  <a:gd name="T59" fmla="*/ 34 h 40"/>
                  <a:gd name="T60" fmla="*/ 4 w 40"/>
                  <a:gd name="T61" fmla="*/ 30 h 40"/>
                  <a:gd name="T62" fmla="*/ 6 w 40"/>
                  <a:gd name="T63" fmla="*/ 28 h 40"/>
                  <a:gd name="T64" fmla="*/ 4 w 40"/>
                  <a:gd name="T65" fmla="*/ 22 h 40"/>
                  <a:gd name="T66" fmla="*/ 0 w 40"/>
                  <a:gd name="T67" fmla="*/ 22 h 40"/>
                  <a:gd name="T68" fmla="*/ 0 w 40"/>
                  <a:gd name="T69" fmla="*/ 14 h 40"/>
                  <a:gd name="T70" fmla="*/ 4 w 40"/>
                  <a:gd name="T71" fmla="*/ 16 h 40"/>
                  <a:gd name="T72" fmla="*/ 8 w 40"/>
                  <a:gd name="T73" fmla="*/ 10 h 40"/>
                  <a:gd name="T74" fmla="*/ 6 w 40"/>
                  <a:gd name="T75" fmla="*/ 6 h 40"/>
                  <a:gd name="T76" fmla="*/ 10 w 40"/>
                  <a:gd name="T77" fmla="*/ 2 h 40"/>
                  <a:gd name="T78" fmla="*/ 12 w 40"/>
                  <a:gd name="T79" fmla="*/ 6 h 40"/>
                  <a:gd name="T80" fmla="*/ 18 w 40"/>
                  <a:gd name="T81" fmla="*/ 4 h 40"/>
                  <a:gd name="T82" fmla="*/ 18 w 40"/>
                  <a:gd name="T8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" h="40">
                    <a:moveTo>
                      <a:pt x="20" y="10"/>
                    </a:moveTo>
                    <a:lnTo>
                      <a:pt x="14" y="12"/>
                    </a:lnTo>
                    <a:lnTo>
                      <a:pt x="10" y="18"/>
                    </a:lnTo>
                    <a:lnTo>
                      <a:pt x="12" y="26"/>
                    </a:lnTo>
                    <a:lnTo>
                      <a:pt x="18" y="30"/>
                    </a:lnTo>
                    <a:lnTo>
                      <a:pt x="26" y="28"/>
                    </a:lnTo>
                    <a:lnTo>
                      <a:pt x="30" y="20"/>
                    </a:lnTo>
                    <a:lnTo>
                      <a:pt x="28" y="14"/>
                    </a:lnTo>
                    <a:lnTo>
                      <a:pt x="20" y="10"/>
                    </a:lnTo>
                    <a:close/>
                    <a:moveTo>
                      <a:pt x="18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30" y="8"/>
                    </a:lnTo>
                    <a:lnTo>
                      <a:pt x="32" y="4"/>
                    </a:lnTo>
                    <a:lnTo>
                      <a:pt x="36" y="10"/>
                    </a:lnTo>
                    <a:lnTo>
                      <a:pt x="34" y="12"/>
                    </a:lnTo>
                    <a:lnTo>
                      <a:pt x="36" y="18"/>
                    </a:lnTo>
                    <a:lnTo>
                      <a:pt x="40" y="18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2" y="30"/>
                    </a:lnTo>
                    <a:lnTo>
                      <a:pt x="34" y="32"/>
                    </a:lnTo>
                    <a:lnTo>
                      <a:pt x="30" y="36"/>
                    </a:lnTo>
                    <a:lnTo>
                      <a:pt x="28" y="34"/>
                    </a:lnTo>
                    <a:lnTo>
                      <a:pt x="22" y="36"/>
                    </a:lnTo>
                    <a:lnTo>
                      <a:pt x="22" y="40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4" y="30"/>
                    </a:lnTo>
                    <a:lnTo>
                      <a:pt x="6" y="28"/>
                    </a:lnTo>
                    <a:lnTo>
                      <a:pt x="4" y="22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6"/>
                    </a:lnTo>
                    <a:lnTo>
                      <a:pt x="1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6986741" y="5937280"/>
              <a:ext cx="536307" cy="536307"/>
              <a:chOff x="7009203" y="5937280"/>
              <a:chExt cx="536307" cy="536307"/>
            </a:xfrm>
          </p:grpSpPr>
          <p:sp>
            <p:nvSpPr>
              <p:cNvPr id="41" name="Freeform 185"/>
              <p:cNvSpPr>
                <a:spLocks noEditPoints="1"/>
              </p:cNvSpPr>
              <p:nvPr/>
            </p:nvSpPr>
            <p:spPr bwMode="auto">
              <a:xfrm>
                <a:off x="7009203" y="5937280"/>
                <a:ext cx="536307" cy="536307"/>
              </a:xfrm>
              <a:custGeom>
                <a:avLst/>
                <a:gdLst>
                  <a:gd name="T0" fmla="*/ 96 w 191"/>
                  <a:gd name="T1" fmla="*/ 6 h 191"/>
                  <a:gd name="T2" fmla="*/ 69 w 191"/>
                  <a:gd name="T3" fmla="*/ 10 h 191"/>
                  <a:gd name="T4" fmla="*/ 43 w 191"/>
                  <a:gd name="T5" fmla="*/ 24 h 191"/>
                  <a:gd name="T6" fmla="*/ 25 w 191"/>
                  <a:gd name="T7" fmla="*/ 43 h 191"/>
                  <a:gd name="T8" fmla="*/ 13 w 191"/>
                  <a:gd name="T9" fmla="*/ 67 h 191"/>
                  <a:gd name="T10" fmla="*/ 9 w 191"/>
                  <a:gd name="T11" fmla="*/ 96 h 191"/>
                  <a:gd name="T12" fmla="*/ 13 w 191"/>
                  <a:gd name="T13" fmla="*/ 124 h 191"/>
                  <a:gd name="T14" fmla="*/ 25 w 191"/>
                  <a:gd name="T15" fmla="*/ 149 h 191"/>
                  <a:gd name="T16" fmla="*/ 43 w 191"/>
                  <a:gd name="T17" fmla="*/ 167 h 191"/>
                  <a:gd name="T18" fmla="*/ 69 w 191"/>
                  <a:gd name="T19" fmla="*/ 181 h 191"/>
                  <a:gd name="T20" fmla="*/ 96 w 191"/>
                  <a:gd name="T21" fmla="*/ 185 h 191"/>
                  <a:gd name="T22" fmla="*/ 124 w 191"/>
                  <a:gd name="T23" fmla="*/ 181 h 191"/>
                  <a:gd name="T24" fmla="*/ 149 w 191"/>
                  <a:gd name="T25" fmla="*/ 167 h 191"/>
                  <a:gd name="T26" fmla="*/ 169 w 191"/>
                  <a:gd name="T27" fmla="*/ 149 h 191"/>
                  <a:gd name="T28" fmla="*/ 181 w 191"/>
                  <a:gd name="T29" fmla="*/ 124 h 191"/>
                  <a:gd name="T30" fmla="*/ 185 w 191"/>
                  <a:gd name="T31" fmla="*/ 96 h 191"/>
                  <a:gd name="T32" fmla="*/ 181 w 191"/>
                  <a:gd name="T33" fmla="*/ 67 h 191"/>
                  <a:gd name="T34" fmla="*/ 169 w 191"/>
                  <a:gd name="T35" fmla="*/ 43 h 191"/>
                  <a:gd name="T36" fmla="*/ 149 w 191"/>
                  <a:gd name="T37" fmla="*/ 24 h 191"/>
                  <a:gd name="T38" fmla="*/ 124 w 191"/>
                  <a:gd name="T39" fmla="*/ 10 h 191"/>
                  <a:gd name="T40" fmla="*/ 96 w 191"/>
                  <a:gd name="T41" fmla="*/ 6 h 191"/>
                  <a:gd name="T42" fmla="*/ 96 w 191"/>
                  <a:gd name="T43" fmla="*/ 0 h 191"/>
                  <a:gd name="T44" fmla="*/ 126 w 191"/>
                  <a:gd name="T45" fmla="*/ 4 h 191"/>
                  <a:gd name="T46" fmla="*/ 153 w 191"/>
                  <a:gd name="T47" fmla="*/ 18 h 191"/>
                  <a:gd name="T48" fmla="*/ 173 w 191"/>
                  <a:gd name="T49" fmla="*/ 38 h 191"/>
                  <a:gd name="T50" fmla="*/ 187 w 191"/>
                  <a:gd name="T51" fmla="*/ 65 h 191"/>
                  <a:gd name="T52" fmla="*/ 191 w 191"/>
                  <a:gd name="T53" fmla="*/ 96 h 191"/>
                  <a:gd name="T54" fmla="*/ 187 w 191"/>
                  <a:gd name="T55" fmla="*/ 126 h 191"/>
                  <a:gd name="T56" fmla="*/ 173 w 191"/>
                  <a:gd name="T57" fmla="*/ 153 h 191"/>
                  <a:gd name="T58" fmla="*/ 153 w 191"/>
                  <a:gd name="T59" fmla="*/ 173 h 191"/>
                  <a:gd name="T60" fmla="*/ 126 w 191"/>
                  <a:gd name="T61" fmla="*/ 185 h 191"/>
                  <a:gd name="T62" fmla="*/ 96 w 191"/>
                  <a:gd name="T63" fmla="*/ 191 h 191"/>
                  <a:gd name="T64" fmla="*/ 67 w 191"/>
                  <a:gd name="T65" fmla="*/ 185 h 191"/>
                  <a:gd name="T66" fmla="*/ 41 w 191"/>
                  <a:gd name="T67" fmla="*/ 173 h 191"/>
                  <a:gd name="T68" fmla="*/ 19 w 191"/>
                  <a:gd name="T69" fmla="*/ 153 h 191"/>
                  <a:gd name="T70" fmla="*/ 7 w 191"/>
                  <a:gd name="T71" fmla="*/ 126 h 191"/>
                  <a:gd name="T72" fmla="*/ 0 w 191"/>
                  <a:gd name="T73" fmla="*/ 96 h 191"/>
                  <a:gd name="T74" fmla="*/ 7 w 191"/>
                  <a:gd name="T75" fmla="*/ 65 h 191"/>
                  <a:gd name="T76" fmla="*/ 19 w 191"/>
                  <a:gd name="T77" fmla="*/ 38 h 191"/>
                  <a:gd name="T78" fmla="*/ 41 w 191"/>
                  <a:gd name="T79" fmla="*/ 18 h 191"/>
                  <a:gd name="T80" fmla="*/ 67 w 191"/>
                  <a:gd name="T81" fmla="*/ 4 h 191"/>
                  <a:gd name="T82" fmla="*/ 96 w 191"/>
                  <a:gd name="T8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1" h="191">
                    <a:moveTo>
                      <a:pt x="96" y="6"/>
                    </a:moveTo>
                    <a:lnTo>
                      <a:pt x="69" y="10"/>
                    </a:lnTo>
                    <a:lnTo>
                      <a:pt x="43" y="24"/>
                    </a:lnTo>
                    <a:lnTo>
                      <a:pt x="25" y="43"/>
                    </a:lnTo>
                    <a:lnTo>
                      <a:pt x="13" y="67"/>
                    </a:lnTo>
                    <a:lnTo>
                      <a:pt x="9" y="96"/>
                    </a:lnTo>
                    <a:lnTo>
                      <a:pt x="13" y="124"/>
                    </a:lnTo>
                    <a:lnTo>
                      <a:pt x="25" y="149"/>
                    </a:lnTo>
                    <a:lnTo>
                      <a:pt x="43" y="167"/>
                    </a:lnTo>
                    <a:lnTo>
                      <a:pt x="69" y="181"/>
                    </a:lnTo>
                    <a:lnTo>
                      <a:pt x="96" y="185"/>
                    </a:lnTo>
                    <a:lnTo>
                      <a:pt x="124" y="181"/>
                    </a:lnTo>
                    <a:lnTo>
                      <a:pt x="149" y="167"/>
                    </a:lnTo>
                    <a:lnTo>
                      <a:pt x="169" y="149"/>
                    </a:lnTo>
                    <a:lnTo>
                      <a:pt x="181" y="124"/>
                    </a:lnTo>
                    <a:lnTo>
                      <a:pt x="185" y="96"/>
                    </a:lnTo>
                    <a:lnTo>
                      <a:pt x="181" y="67"/>
                    </a:lnTo>
                    <a:lnTo>
                      <a:pt x="169" y="43"/>
                    </a:lnTo>
                    <a:lnTo>
                      <a:pt x="149" y="24"/>
                    </a:lnTo>
                    <a:lnTo>
                      <a:pt x="124" y="10"/>
                    </a:lnTo>
                    <a:lnTo>
                      <a:pt x="96" y="6"/>
                    </a:lnTo>
                    <a:close/>
                    <a:moveTo>
                      <a:pt x="96" y="0"/>
                    </a:moveTo>
                    <a:lnTo>
                      <a:pt x="126" y="4"/>
                    </a:lnTo>
                    <a:lnTo>
                      <a:pt x="153" y="18"/>
                    </a:lnTo>
                    <a:lnTo>
                      <a:pt x="173" y="38"/>
                    </a:lnTo>
                    <a:lnTo>
                      <a:pt x="187" y="65"/>
                    </a:lnTo>
                    <a:lnTo>
                      <a:pt x="191" y="96"/>
                    </a:lnTo>
                    <a:lnTo>
                      <a:pt x="187" y="126"/>
                    </a:lnTo>
                    <a:lnTo>
                      <a:pt x="173" y="153"/>
                    </a:lnTo>
                    <a:lnTo>
                      <a:pt x="153" y="173"/>
                    </a:lnTo>
                    <a:lnTo>
                      <a:pt x="126" y="185"/>
                    </a:lnTo>
                    <a:lnTo>
                      <a:pt x="96" y="191"/>
                    </a:lnTo>
                    <a:lnTo>
                      <a:pt x="67" y="185"/>
                    </a:lnTo>
                    <a:lnTo>
                      <a:pt x="41" y="173"/>
                    </a:lnTo>
                    <a:lnTo>
                      <a:pt x="19" y="153"/>
                    </a:lnTo>
                    <a:lnTo>
                      <a:pt x="7" y="126"/>
                    </a:lnTo>
                    <a:lnTo>
                      <a:pt x="0" y="96"/>
                    </a:lnTo>
                    <a:lnTo>
                      <a:pt x="7" y="65"/>
                    </a:lnTo>
                    <a:lnTo>
                      <a:pt x="19" y="38"/>
                    </a:lnTo>
                    <a:lnTo>
                      <a:pt x="41" y="18"/>
                    </a:lnTo>
                    <a:lnTo>
                      <a:pt x="67" y="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42" name="Freeform 186"/>
              <p:cNvSpPr/>
              <p:nvPr/>
            </p:nvSpPr>
            <p:spPr bwMode="auto">
              <a:xfrm>
                <a:off x="7197332" y="5993438"/>
                <a:ext cx="165666" cy="171282"/>
              </a:xfrm>
              <a:custGeom>
                <a:avLst/>
                <a:gdLst>
                  <a:gd name="T0" fmla="*/ 31 w 59"/>
                  <a:gd name="T1" fmla="*/ 0 h 61"/>
                  <a:gd name="T2" fmla="*/ 39 w 59"/>
                  <a:gd name="T3" fmla="*/ 2 h 61"/>
                  <a:gd name="T4" fmla="*/ 47 w 59"/>
                  <a:gd name="T5" fmla="*/ 6 h 61"/>
                  <a:gd name="T6" fmla="*/ 55 w 59"/>
                  <a:gd name="T7" fmla="*/ 12 h 61"/>
                  <a:gd name="T8" fmla="*/ 59 w 59"/>
                  <a:gd name="T9" fmla="*/ 21 h 61"/>
                  <a:gd name="T10" fmla="*/ 59 w 59"/>
                  <a:gd name="T11" fmla="*/ 31 h 61"/>
                  <a:gd name="T12" fmla="*/ 59 w 59"/>
                  <a:gd name="T13" fmla="*/ 41 h 61"/>
                  <a:gd name="T14" fmla="*/ 55 w 59"/>
                  <a:gd name="T15" fmla="*/ 49 h 61"/>
                  <a:gd name="T16" fmla="*/ 47 w 59"/>
                  <a:gd name="T17" fmla="*/ 55 h 61"/>
                  <a:gd name="T18" fmla="*/ 39 w 59"/>
                  <a:gd name="T19" fmla="*/ 59 h 61"/>
                  <a:gd name="T20" fmla="*/ 31 w 59"/>
                  <a:gd name="T21" fmla="*/ 61 h 61"/>
                  <a:gd name="T22" fmla="*/ 21 w 59"/>
                  <a:gd name="T23" fmla="*/ 59 h 61"/>
                  <a:gd name="T24" fmla="*/ 13 w 59"/>
                  <a:gd name="T25" fmla="*/ 55 h 61"/>
                  <a:gd name="T26" fmla="*/ 7 w 59"/>
                  <a:gd name="T27" fmla="*/ 49 h 61"/>
                  <a:gd name="T28" fmla="*/ 2 w 59"/>
                  <a:gd name="T29" fmla="*/ 41 h 61"/>
                  <a:gd name="T30" fmla="*/ 0 w 59"/>
                  <a:gd name="T31" fmla="*/ 31 h 61"/>
                  <a:gd name="T32" fmla="*/ 2 w 59"/>
                  <a:gd name="T33" fmla="*/ 21 h 61"/>
                  <a:gd name="T34" fmla="*/ 7 w 59"/>
                  <a:gd name="T35" fmla="*/ 12 h 61"/>
                  <a:gd name="T36" fmla="*/ 13 w 59"/>
                  <a:gd name="T37" fmla="*/ 6 h 61"/>
                  <a:gd name="T38" fmla="*/ 21 w 59"/>
                  <a:gd name="T39" fmla="*/ 2 h 61"/>
                  <a:gd name="T40" fmla="*/ 31 w 59"/>
                  <a:gd name="T4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31" y="0"/>
                    </a:moveTo>
                    <a:lnTo>
                      <a:pt x="39" y="2"/>
                    </a:lnTo>
                    <a:lnTo>
                      <a:pt x="47" y="6"/>
                    </a:lnTo>
                    <a:lnTo>
                      <a:pt x="55" y="12"/>
                    </a:lnTo>
                    <a:lnTo>
                      <a:pt x="59" y="21"/>
                    </a:lnTo>
                    <a:lnTo>
                      <a:pt x="59" y="31"/>
                    </a:lnTo>
                    <a:lnTo>
                      <a:pt x="59" y="41"/>
                    </a:lnTo>
                    <a:lnTo>
                      <a:pt x="55" y="49"/>
                    </a:lnTo>
                    <a:lnTo>
                      <a:pt x="47" y="55"/>
                    </a:lnTo>
                    <a:lnTo>
                      <a:pt x="39" y="59"/>
                    </a:lnTo>
                    <a:lnTo>
                      <a:pt x="31" y="61"/>
                    </a:lnTo>
                    <a:lnTo>
                      <a:pt x="21" y="59"/>
                    </a:lnTo>
                    <a:lnTo>
                      <a:pt x="13" y="55"/>
                    </a:lnTo>
                    <a:lnTo>
                      <a:pt x="7" y="49"/>
                    </a:lnTo>
                    <a:lnTo>
                      <a:pt x="2" y="41"/>
                    </a:lnTo>
                    <a:lnTo>
                      <a:pt x="0" y="31"/>
                    </a:lnTo>
                    <a:lnTo>
                      <a:pt x="2" y="21"/>
                    </a:lnTo>
                    <a:lnTo>
                      <a:pt x="7" y="12"/>
                    </a:lnTo>
                    <a:lnTo>
                      <a:pt x="13" y="6"/>
                    </a:lnTo>
                    <a:lnTo>
                      <a:pt x="21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43" name="Freeform 187"/>
              <p:cNvSpPr/>
              <p:nvPr/>
            </p:nvSpPr>
            <p:spPr bwMode="auto">
              <a:xfrm>
                <a:off x="7118711" y="6187183"/>
                <a:ext cx="325715" cy="207784"/>
              </a:xfrm>
              <a:custGeom>
                <a:avLst/>
                <a:gdLst>
                  <a:gd name="T0" fmla="*/ 39 w 116"/>
                  <a:gd name="T1" fmla="*/ 0 h 74"/>
                  <a:gd name="T2" fmla="*/ 51 w 116"/>
                  <a:gd name="T3" fmla="*/ 0 h 74"/>
                  <a:gd name="T4" fmla="*/ 45 w 116"/>
                  <a:gd name="T5" fmla="*/ 51 h 74"/>
                  <a:gd name="T6" fmla="*/ 57 w 116"/>
                  <a:gd name="T7" fmla="*/ 62 h 74"/>
                  <a:gd name="T8" fmla="*/ 71 w 116"/>
                  <a:gd name="T9" fmla="*/ 51 h 74"/>
                  <a:gd name="T10" fmla="*/ 63 w 116"/>
                  <a:gd name="T11" fmla="*/ 0 h 74"/>
                  <a:gd name="T12" fmla="*/ 77 w 116"/>
                  <a:gd name="T13" fmla="*/ 0 h 74"/>
                  <a:gd name="T14" fmla="*/ 97 w 116"/>
                  <a:gd name="T15" fmla="*/ 7 h 74"/>
                  <a:gd name="T16" fmla="*/ 110 w 116"/>
                  <a:gd name="T17" fmla="*/ 19 h 74"/>
                  <a:gd name="T18" fmla="*/ 116 w 116"/>
                  <a:gd name="T19" fmla="*/ 39 h 74"/>
                  <a:gd name="T20" fmla="*/ 116 w 116"/>
                  <a:gd name="T21" fmla="*/ 64 h 74"/>
                  <a:gd name="T22" fmla="*/ 95 w 116"/>
                  <a:gd name="T23" fmla="*/ 70 h 74"/>
                  <a:gd name="T24" fmla="*/ 75 w 116"/>
                  <a:gd name="T25" fmla="*/ 74 h 74"/>
                  <a:gd name="T26" fmla="*/ 59 w 116"/>
                  <a:gd name="T27" fmla="*/ 74 h 74"/>
                  <a:gd name="T28" fmla="*/ 41 w 116"/>
                  <a:gd name="T29" fmla="*/ 74 h 74"/>
                  <a:gd name="T30" fmla="*/ 20 w 116"/>
                  <a:gd name="T31" fmla="*/ 70 h 74"/>
                  <a:gd name="T32" fmla="*/ 0 w 116"/>
                  <a:gd name="T33" fmla="*/ 62 h 74"/>
                  <a:gd name="T34" fmla="*/ 0 w 116"/>
                  <a:gd name="T35" fmla="*/ 39 h 74"/>
                  <a:gd name="T36" fmla="*/ 6 w 116"/>
                  <a:gd name="T37" fmla="*/ 19 h 74"/>
                  <a:gd name="T38" fmla="*/ 18 w 116"/>
                  <a:gd name="T39" fmla="*/ 7 h 74"/>
                  <a:gd name="T40" fmla="*/ 39 w 116"/>
                  <a:gd name="T4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74">
                    <a:moveTo>
                      <a:pt x="39" y="0"/>
                    </a:moveTo>
                    <a:lnTo>
                      <a:pt x="51" y="0"/>
                    </a:lnTo>
                    <a:lnTo>
                      <a:pt x="45" y="51"/>
                    </a:lnTo>
                    <a:lnTo>
                      <a:pt x="57" y="62"/>
                    </a:lnTo>
                    <a:lnTo>
                      <a:pt x="71" y="51"/>
                    </a:lnTo>
                    <a:lnTo>
                      <a:pt x="63" y="0"/>
                    </a:lnTo>
                    <a:lnTo>
                      <a:pt x="77" y="0"/>
                    </a:lnTo>
                    <a:lnTo>
                      <a:pt x="97" y="7"/>
                    </a:lnTo>
                    <a:lnTo>
                      <a:pt x="110" y="19"/>
                    </a:lnTo>
                    <a:lnTo>
                      <a:pt x="116" y="39"/>
                    </a:lnTo>
                    <a:lnTo>
                      <a:pt x="116" y="64"/>
                    </a:lnTo>
                    <a:lnTo>
                      <a:pt x="95" y="70"/>
                    </a:lnTo>
                    <a:lnTo>
                      <a:pt x="75" y="74"/>
                    </a:lnTo>
                    <a:lnTo>
                      <a:pt x="59" y="74"/>
                    </a:lnTo>
                    <a:lnTo>
                      <a:pt x="41" y="74"/>
                    </a:lnTo>
                    <a:lnTo>
                      <a:pt x="20" y="70"/>
                    </a:lnTo>
                    <a:lnTo>
                      <a:pt x="0" y="62"/>
                    </a:lnTo>
                    <a:lnTo>
                      <a:pt x="0" y="39"/>
                    </a:lnTo>
                    <a:lnTo>
                      <a:pt x="6" y="19"/>
                    </a:lnTo>
                    <a:lnTo>
                      <a:pt x="18" y="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7815067" y="5937280"/>
              <a:ext cx="533498" cy="536307"/>
              <a:chOff x="7815067" y="5937280"/>
              <a:chExt cx="533498" cy="536307"/>
            </a:xfrm>
          </p:grpSpPr>
          <p:sp>
            <p:nvSpPr>
              <p:cNvPr id="44" name="Freeform 188"/>
              <p:cNvSpPr>
                <a:spLocks noEditPoints="1"/>
              </p:cNvSpPr>
              <p:nvPr/>
            </p:nvSpPr>
            <p:spPr bwMode="auto">
              <a:xfrm>
                <a:off x="7815067" y="5937280"/>
                <a:ext cx="533498" cy="536307"/>
              </a:xfrm>
              <a:custGeom>
                <a:avLst/>
                <a:gdLst>
                  <a:gd name="T0" fmla="*/ 95 w 190"/>
                  <a:gd name="T1" fmla="*/ 6 h 191"/>
                  <a:gd name="T2" fmla="*/ 73 w 190"/>
                  <a:gd name="T3" fmla="*/ 8 h 191"/>
                  <a:gd name="T4" fmla="*/ 52 w 190"/>
                  <a:gd name="T5" fmla="*/ 18 h 191"/>
                  <a:gd name="T6" fmla="*/ 32 w 190"/>
                  <a:gd name="T7" fmla="*/ 32 h 191"/>
                  <a:gd name="T8" fmla="*/ 18 w 190"/>
                  <a:gd name="T9" fmla="*/ 51 h 191"/>
                  <a:gd name="T10" fmla="*/ 10 w 190"/>
                  <a:gd name="T11" fmla="*/ 73 h 191"/>
                  <a:gd name="T12" fmla="*/ 6 w 190"/>
                  <a:gd name="T13" fmla="*/ 96 h 191"/>
                  <a:gd name="T14" fmla="*/ 10 w 190"/>
                  <a:gd name="T15" fmla="*/ 118 h 191"/>
                  <a:gd name="T16" fmla="*/ 18 w 190"/>
                  <a:gd name="T17" fmla="*/ 138 h 191"/>
                  <a:gd name="T18" fmla="*/ 32 w 190"/>
                  <a:gd name="T19" fmla="*/ 159 h 191"/>
                  <a:gd name="T20" fmla="*/ 50 w 190"/>
                  <a:gd name="T21" fmla="*/ 173 h 191"/>
                  <a:gd name="T22" fmla="*/ 73 w 190"/>
                  <a:gd name="T23" fmla="*/ 181 h 191"/>
                  <a:gd name="T24" fmla="*/ 95 w 190"/>
                  <a:gd name="T25" fmla="*/ 185 h 191"/>
                  <a:gd name="T26" fmla="*/ 117 w 190"/>
                  <a:gd name="T27" fmla="*/ 181 h 191"/>
                  <a:gd name="T28" fmla="*/ 140 w 190"/>
                  <a:gd name="T29" fmla="*/ 173 h 191"/>
                  <a:gd name="T30" fmla="*/ 158 w 190"/>
                  <a:gd name="T31" fmla="*/ 159 h 191"/>
                  <a:gd name="T32" fmla="*/ 172 w 190"/>
                  <a:gd name="T33" fmla="*/ 140 h 191"/>
                  <a:gd name="T34" fmla="*/ 180 w 190"/>
                  <a:gd name="T35" fmla="*/ 118 h 191"/>
                  <a:gd name="T36" fmla="*/ 184 w 190"/>
                  <a:gd name="T37" fmla="*/ 96 h 191"/>
                  <a:gd name="T38" fmla="*/ 182 w 190"/>
                  <a:gd name="T39" fmla="*/ 73 h 191"/>
                  <a:gd name="T40" fmla="*/ 172 w 190"/>
                  <a:gd name="T41" fmla="*/ 51 h 191"/>
                  <a:gd name="T42" fmla="*/ 158 w 190"/>
                  <a:gd name="T43" fmla="*/ 32 h 191"/>
                  <a:gd name="T44" fmla="*/ 140 w 190"/>
                  <a:gd name="T45" fmla="*/ 18 h 191"/>
                  <a:gd name="T46" fmla="*/ 117 w 190"/>
                  <a:gd name="T47" fmla="*/ 8 h 191"/>
                  <a:gd name="T48" fmla="*/ 95 w 190"/>
                  <a:gd name="T49" fmla="*/ 6 h 191"/>
                  <a:gd name="T50" fmla="*/ 95 w 190"/>
                  <a:gd name="T51" fmla="*/ 0 h 191"/>
                  <a:gd name="T52" fmla="*/ 119 w 190"/>
                  <a:gd name="T53" fmla="*/ 4 h 191"/>
                  <a:gd name="T54" fmla="*/ 142 w 190"/>
                  <a:gd name="T55" fmla="*/ 12 h 191"/>
                  <a:gd name="T56" fmla="*/ 162 w 190"/>
                  <a:gd name="T57" fmla="*/ 28 h 191"/>
                  <a:gd name="T58" fmla="*/ 178 w 190"/>
                  <a:gd name="T59" fmla="*/ 49 h 191"/>
                  <a:gd name="T60" fmla="*/ 188 w 190"/>
                  <a:gd name="T61" fmla="*/ 71 h 191"/>
                  <a:gd name="T62" fmla="*/ 190 w 190"/>
                  <a:gd name="T63" fmla="*/ 96 h 191"/>
                  <a:gd name="T64" fmla="*/ 186 w 190"/>
                  <a:gd name="T65" fmla="*/ 120 h 191"/>
                  <a:gd name="T66" fmla="*/ 178 w 190"/>
                  <a:gd name="T67" fmla="*/ 142 h 191"/>
                  <a:gd name="T68" fmla="*/ 162 w 190"/>
                  <a:gd name="T69" fmla="*/ 163 h 191"/>
                  <a:gd name="T70" fmla="*/ 142 w 190"/>
                  <a:gd name="T71" fmla="*/ 179 h 191"/>
                  <a:gd name="T72" fmla="*/ 119 w 190"/>
                  <a:gd name="T73" fmla="*/ 187 h 191"/>
                  <a:gd name="T74" fmla="*/ 95 w 190"/>
                  <a:gd name="T75" fmla="*/ 191 h 191"/>
                  <a:gd name="T76" fmla="*/ 71 w 190"/>
                  <a:gd name="T77" fmla="*/ 187 h 191"/>
                  <a:gd name="T78" fmla="*/ 48 w 190"/>
                  <a:gd name="T79" fmla="*/ 179 h 191"/>
                  <a:gd name="T80" fmla="*/ 28 w 190"/>
                  <a:gd name="T81" fmla="*/ 163 h 191"/>
                  <a:gd name="T82" fmla="*/ 12 w 190"/>
                  <a:gd name="T83" fmla="*/ 142 h 191"/>
                  <a:gd name="T84" fmla="*/ 4 w 190"/>
                  <a:gd name="T85" fmla="*/ 120 h 191"/>
                  <a:gd name="T86" fmla="*/ 0 w 190"/>
                  <a:gd name="T87" fmla="*/ 96 h 191"/>
                  <a:gd name="T88" fmla="*/ 4 w 190"/>
                  <a:gd name="T89" fmla="*/ 71 h 191"/>
                  <a:gd name="T90" fmla="*/ 12 w 190"/>
                  <a:gd name="T91" fmla="*/ 49 h 191"/>
                  <a:gd name="T92" fmla="*/ 28 w 190"/>
                  <a:gd name="T93" fmla="*/ 28 h 191"/>
                  <a:gd name="T94" fmla="*/ 48 w 190"/>
                  <a:gd name="T95" fmla="*/ 12 h 191"/>
                  <a:gd name="T96" fmla="*/ 71 w 190"/>
                  <a:gd name="T97" fmla="*/ 2 h 191"/>
                  <a:gd name="T98" fmla="*/ 95 w 190"/>
                  <a:gd name="T9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" h="191">
                    <a:moveTo>
                      <a:pt x="95" y="6"/>
                    </a:moveTo>
                    <a:lnTo>
                      <a:pt x="73" y="8"/>
                    </a:lnTo>
                    <a:lnTo>
                      <a:pt x="52" y="18"/>
                    </a:lnTo>
                    <a:lnTo>
                      <a:pt x="32" y="32"/>
                    </a:lnTo>
                    <a:lnTo>
                      <a:pt x="18" y="51"/>
                    </a:lnTo>
                    <a:lnTo>
                      <a:pt x="10" y="73"/>
                    </a:lnTo>
                    <a:lnTo>
                      <a:pt x="6" y="96"/>
                    </a:lnTo>
                    <a:lnTo>
                      <a:pt x="10" y="118"/>
                    </a:lnTo>
                    <a:lnTo>
                      <a:pt x="18" y="138"/>
                    </a:lnTo>
                    <a:lnTo>
                      <a:pt x="32" y="159"/>
                    </a:lnTo>
                    <a:lnTo>
                      <a:pt x="50" y="173"/>
                    </a:lnTo>
                    <a:lnTo>
                      <a:pt x="73" y="181"/>
                    </a:lnTo>
                    <a:lnTo>
                      <a:pt x="95" y="185"/>
                    </a:lnTo>
                    <a:lnTo>
                      <a:pt x="117" y="181"/>
                    </a:lnTo>
                    <a:lnTo>
                      <a:pt x="140" y="173"/>
                    </a:lnTo>
                    <a:lnTo>
                      <a:pt x="158" y="159"/>
                    </a:lnTo>
                    <a:lnTo>
                      <a:pt x="172" y="140"/>
                    </a:lnTo>
                    <a:lnTo>
                      <a:pt x="180" y="118"/>
                    </a:lnTo>
                    <a:lnTo>
                      <a:pt x="184" y="96"/>
                    </a:lnTo>
                    <a:lnTo>
                      <a:pt x="182" y="73"/>
                    </a:lnTo>
                    <a:lnTo>
                      <a:pt x="172" y="51"/>
                    </a:lnTo>
                    <a:lnTo>
                      <a:pt x="158" y="32"/>
                    </a:lnTo>
                    <a:lnTo>
                      <a:pt x="140" y="18"/>
                    </a:lnTo>
                    <a:lnTo>
                      <a:pt x="117" y="8"/>
                    </a:lnTo>
                    <a:lnTo>
                      <a:pt x="95" y="6"/>
                    </a:lnTo>
                    <a:close/>
                    <a:moveTo>
                      <a:pt x="95" y="0"/>
                    </a:moveTo>
                    <a:lnTo>
                      <a:pt x="119" y="4"/>
                    </a:lnTo>
                    <a:lnTo>
                      <a:pt x="142" y="12"/>
                    </a:lnTo>
                    <a:lnTo>
                      <a:pt x="162" y="28"/>
                    </a:lnTo>
                    <a:lnTo>
                      <a:pt x="178" y="49"/>
                    </a:lnTo>
                    <a:lnTo>
                      <a:pt x="188" y="71"/>
                    </a:lnTo>
                    <a:lnTo>
                      <a:pt x="190" y="96"/>
                    </a:lnTo>
                    <a:lnTo>
                      <a:pt x="186" y="120"/>
                    </a:lnTo>
                    <a:lnTo>
                      <a:pt x="178" y="142"/>
                    </a:lnTo>
                    <a:lnTo>
                      <a:pt x="162" y="163"/>
                    </a:lnTo>
                    <a:lnTo>
                      <a:pt x="142" y="179"/>
                    </a:lnTo>
                    <a:lnTo>
                      <a:pt x="119" y="187"/>
                    </a:lnTo>
                    <a:lnTo>
                      <a:pt x="95" y="191"/>
                    </a:lnTo>
                    <a:lnTo>
                      <a:pt x="71" y="187"/>
                    </a:lnTo>
                    <a:lnTo>
                      <a:pt x="48" y="179"/>
                    </a:lnTo>
                    <a:lnTo>
                      <a:pt x="28" y="163"/>
                    </a:lnTo>
                    <a:lnTo>
                      <a:pt x="12" y="142"/>
                    </a:lnTo>
                    <a:lnTo>
                      <a:pt x="4" y="120"/>
                    </a:lnTo>
                    <a:lnTo>
                      <a:pt x="0" y="96"/>
                    </a:lnTo>
                    <a:lnTo>
                      <a:pt x="4" y="71"/>
                    </a:lnTo>
                    <a:lnTo>
                      <a:pt x="12" y="49"/>
                    </a:lnTo>
                    <a:lnTo>
                      <a:pt x="28" y="28"/>
                    </a:lnTo>
                    <a:lnTo>
                      <a:pt x="48" y="12"/>
                    </a:lnTo>
                    <a:lnTo>
                      <a:pt x="71" y="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9"/>
              <p:cNvSpPr>
                <a:spLocks noEditPoints="1"/>
              </p:cNvSpPr>
              <p:nvPr/>
            </p:nvSpPr>
            <p:spPr bwMode="auto">
              <a:xfrm>
                <a:off x="7916151" y="6052404"/>
                <a:ext cx="331331" cy="233055"/>
              </a:xfrm>
              <a:custGeom>
                <a:avLst/>
                <a:gdLst>
                  <a:gd name="T0" fmla="*/ 8 w 118"/>
                  <a:gd name="T1" fmla="*/ 6 h 83"/>
                  <a:gd name="T2" fmla="*/ 8 w 118"/>
                  <a:gd name="T3" fmla="*/ 69 h 83"/>
                  <a:gd name="T4" fmla="*/ 110 w 118"/>
                  <a:gd name="T5" fmla="*/ 69 h 83"/>
                  <a:gd name="T6" fmla="*/ 110 w 118"/>
                  <a:gd name="T7" fmla="*/ 6 h 83"/>
                  <a:gd name="T8" fmla="*/ 8 w 118"/>
                  <a:gd name="T9" fmla="*/ 6 h 83"/>
                  <a:gd name="T10" fmla="*/ 6 w 118"/>
                  <a:gd name="T11" fmla="*/ 0 h 83"/>
                  <a:gd name="T12" fmla="*/ 112 w 118"/>
                  <a:gd name="T13" fmla="*/ 0 h 83"/>
                  <a:gd name="T14" fmla="*/ 118 w 118"/>
                  <a:gd name="T15" fmla="*/ 6 h 83"/>
                  <a:gd name="T16" fmla="*/ 118 w 118"/>
                  <a:gd name="T17" fmla="*/ 77 h 83"/>
                  <a:gd name="T18" fmla="*/ 112 w 118"/>
                  <a:gd name="T19" fmla="*/ 83 h 83"/>
                  <a:gd name="T20" fmla="*/ 85 w 118"/>
                  <a:gd name="T21" fmla="*/ 83 h 83"/>
                  <a:gd name="T22" fmla="*/ 37 w 118"/>
                  <a:gd name="T23" fmla="*/ 83 h 83"/>
                  <a:gd name="T24" fmla="*/ 6 w 118"/>
                  <a:gd name="T25" fmla="*/ 83 h 83"/>
                  <a:gd name="T26" fmla="*/ 0 w 118"/>
                  <a:gd name="T27" fmla="*/ 77 h 83"/>
                  <a:gd name="T28" fmla="*/ 0 w 118"/>
                  <a:gd name="T29" fmla="*/ 6 h 83"/>
                  <a:gd name="T30" fmla="*/ 6 w 118"/>
                  <a:gd name="T3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" h="83">
                    <a:moveTo>
                      <a:pt x="8" y="6"/>
                    </a:moveTo>
                    <a:lnTo>
                      <a:pt x="8" y="69"/>
                    </a:lnTo>
                    <a:lnTo>
                      <a:pt x="110" y="69"/>
                    </a:lnTo>
                    <a:lnTo>
                      <a:pt x="110" y="6"/>
                    </a:lnTo>
                    <a:lnTo>
                      <a:pt x="8" y="6"/>
                    </a:lnTo>
                    <a:close/>
                    <a:moveTo>
                      <a:pt x="6" y="0"/>
                    </a:moveTo>
                    <a:lnTo>
                      <a:pt x="112" y="0"/>
                    </a:lnTo>
                    <a:lnTo>
                      <a:pt x="118" y="6"/>
                    </a:lnTo>
                    <a:lnTo>
                      <a:pt x="118" y="77"/>
                    </a:lnTo>
                    <a:lnTo>
                      <a:pt x="112" y="83"/>
                    </a:lnTo>
                    <a:lnTo>
                      <a:pt x="85" y="83"/>
                    </a:lnTo>
                    <a:lnTo>
                      <a:pt x="37" y="83"/>
                    </a:lnTo>
                    <a:lnTo>
                      <a:pt x="6" y="83"/>
                    </a:lnTo>
                    <a:lnTo>
                      <a:pt x="0" y="77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46" name="Rectangle 190"/>
              <p:cNvSpPr>
                <a:spLocks noChangeArrowheads="1"/>
              </p:cNvSpPr>
              <p:nvPr/>
            </p:nvSpPr>
            <p:spPr bwMode="auto">
              <a:xfrm>
                <a:off x="8036889" y="6296689"/>
                <a:ext cx="89852" cy="2807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91"/>
              <p:cNvSpPr/>
              <p:nvPr/>
            </p:nvSpPr>
            <p:spPr bwMode="auto">
              <a:xfrm>
                <a:off x="8003195" y="6336000"/>
                <a:ext cx="162857" cy="25272"/>
              </a:xfrm>
              <a:custGeom>
                <a:avLst/>
                <a:gdLst>
                  <a:gd name="T0" fmla="*/ 2 w 58"/>
                  <a:gd name="T1" fmla="*/ 0 h 9"/>
                  <a:gd name="T2" fmla="*/ 54 w 58"/>
                  <a:gd name="T3" fmla="*/ 0 h 9"/>
                  <a:gd name="T4" fmla="*/ 58 w 58"/>
                  <a:gd name="T5" fmla="*/ 4 h 9"/>
                  <a:gd name="T6" fmla="*/ 54 w 58"/>
                  <a:gd name="T7" fmla="*/ 9 h 9"/>
                  <a:gd name="T8" fmla="*/ 2 w 58"/>
                  <a:gd name="T9" fmla="*/ 9 h 9"/>
                  <a:gd name="T10" fmla="*/ 0 w 58"/>
                  <a:gd name="T11" fmla="*/ 4 h 9"/>
                  <a:gd name="T12" fmla="*/ 2 w 58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9">
                    <a:moveTo>
                      <a:pt x="2" y="0"/>
                    </a:moveTo>
                    <a:lnTo>
                      <a:pt x="54" y="0"/>
                    </a:lnTo>
                    <a:lnTo>
                      <a:pt x="58" y="4"/>
                    </a:lnTo>
                    <a:lnTo>
                      <a:pt x="54" y="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8" name="TextBox 23"/>
          <p:cNvSpPr txBox="1"/>
          <p:nvPr/>
        </p:nvSpPr>
        <p:spPr>
          <a:xfrm>
            <a:off x="1344827" y="3568849"/>
            <a:ext cx="2331716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1738121" y="3216699"/>
            <a:ext cx="1646605" cy="38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23"/>
          <p:cNvSpPr txBox="1"/>
          <p:nvPr/>
        </p:nvSpPr>
        <p:spPr>
          <a:xfrm>
            <a:off x="1750546" y="2077178"/>
            <a:ext cx="2331716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" name="TextBox 24"/>
          <p:cNvSpPr txBox="1"/>
          <p:nvPr/>
        </p:nvSpPr>
        <p:spPr>
          <a:xfrm>
            <a:off x="2143840" y="1725028"/>
            <a:ext cx="1646605" cy="38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Box 23"/>
          <p:cNvSpPr txBox="1"/>
          <p:nvPr/>
        </p:nvSpPr>
        <p:spPr>
          <a:xfrm>
            <a:off x="8589236" y="3379445"/>
            <a:ext cx="2331716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5" name="TextBox 24"/>
          <p:cNvSpPr txBox="1"/>
          <p:nvPr/>
        </p:nvSpPr>
        <p:spPr>
          <a:xfrm>
            <a:off x="8576811" y="3027295"/>
            <a:ext cx="1646605" cy="38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Box 23"/>
          <p:cNvSpPr txBox="1"/>
          <p:nvPr/>
        </p:nvSpPr>
        <p:spPr>
          <a:xfrm>
            <a:off x="8589236" y="4694806"/>
            <a:ext cx="2331716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7" name="TextBox 24"/>
          <p:cNvSpPr txBox="1"/>
          <p:nvPr/>
        </p:nvSpPr>
        <p:spPr>
          <a:xfrm>
            <a:off x="8576811" y="4342656"/>
            <a:ext cx="1646605" cy="38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58" grpId="0"/>
      <p:bldP spid="59" grpId="0"/>
      <p:bldP spid="60" grpId="0"/>
      <p:bldP spid="61" grpId="0"/>
      <p:bldP spid="64" grpId="0"/>
      <p:bldP spid="65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任意多边形 56"/>
          <p:cNvSpPr/>
          <p:nvPr/>
        </p:nvSpPr>
        <p:spPr bwMode="auto">
          <a:xfrm>
            <a:off x="5078789" y="1781929"/>
            <a:ext cx="2606604" cy="3305937"/>
          </a:xfrm>
          <a:custGeom>
            <a:avLst/>
            <a:gdLst>
              <a:gd name="connsiteX0" fmla="*/ 1511076 w 2749153"/>
              <a:gd name="connsiteY0" fmla="*/ 0 h 3486730"/>
              <a:gd name="connsiteX1" fmla="*/ 1695471 w 2749153"/>
              <a:gd name="connsiteY1" fmla="*/ 14369 h 3486730"/>
              <a:gd name="connsiteX2" fmla="*/ 1870286 w 2749153"/>
              <a:gd name="connsiteY2" fmla="*/ 55079 h 3486730"/>
              <a:gd name="connsiteX3" fmla="*/ 2030733 w 2749153"/>
              <a:gd name="connsiteY3" fmla="*/ 117342 h 3486730"/>
              <a:gd name="connsiteX4" fmla="*/ 2186391 w 2749153"/>
              <a:gd name="connsiteY4" fmla="*/ 201158 h 3486730"/>
              <a:gd name="connsiteX5" fmla="*/ 2322891 w 2749153"/>
              <a:gd name="connsiteY5" fmla="*/ 308921 h 3486730"/>
              <a:gd name="connsiteX6" fmla="*/ 2442627 w 2749153"/>
              <a:gd name="connsiteY6" fmla="*/ 431052 h 3486730"/>
              <a:gd name="connsiteX7" fmla="*/ 2550390 w 2749153"/>
              <a:gd name="connsiteY7" fmla="*/ 567552 h 3486730"/>
              <a:gd name="connsiteX8" fmla="*/ 2631811 w 2749153"/>
              <a:gd name="connsiteY8" fmla="*/ 718420 h 3486730"/>
              <a:gd name="connsiteX9" fmla="*/ 2696469 w 2749153"/>
              <a:gd name="connsiteY9" fmla="*/ 883656 h 3486730"/>
              <a:gd name="connsiteX10" fmla="*/ 2734785 w 2749153"/>
              <a:gd name="connsiteY10" fmla="*/ 1060867 h 3486730"/>
              <a:gd name="connsiteX11" fmla="*/ 2749153 w 2749153"/>
              <a:gd name="connsiteY11" fmla="*/ 1245261 h 3486730"/>
              <a:gd name="connsiteX12" fmla="*/ 2734785 w 2749153"/>
              <a:gd name="connsiteY12" fmla="*/ 1424866 h 3486730"/>
              <a:gd name="connsiteX13" fmla="*/ 2696469 w 2749153"/>
              <a:gd name="connsiteY13" fmla="*/ 1602076 h 3486730"/>
              <a:gd name="connsiteX14" fmla="*/ 2631811 w 2749153"/>
              <a:gd name="connsiteY14" fmla="*/ 1767313 h 3486730"/>
              <a:gd name="connsiteX15" fmla="*/ 2550390 w 2749153"/>
              <a:gd name="connsiteY15" fmla="*/ 1918181 h 3486730"/>
              <a:gd name="connsiteX16" fmla="*/ 2442627 w 2749153"/>
              <a:gd name="connsiteY16" fmla="*/ 2059470 h 3486730"/>
              <a:gd name="connsiteX17" fmla="*/ 2322891 w 2749153"/>
              <a:gd name="connsiteY17" fmla="*/ 2181601 h 3486730"/>
              <a:gd name="connsiteX18" fmla="*/ 2186391 w 2749153"/>
              <a:gd name="connsiteY18" fmla="*/ 2284575 h 3486730"/>
              <a:gd name="connsiteX19" fmla="*/ 2030733 w 2749153"/>
              <a:gd name="connsiteY19" fmla="*/ 2373180 h 3486730"/>
              <a:gd name="connsiteX20" fmla="*/ 1870286 w 2749153"/>
              <a:gd name="connsiteY20" fmla="*/ 2435443 h 3486730"/>
              <a:gd name="connsiteX21" fmla="*/ 1695471 w 2749153"/>
              <a:gd name="connsiteY21" fmla="*/ 2476153 h 3486730"/>
              <a:gd name="connsiteX22" fmla="*/ 1511076 w 2749153"/>
              <a:gd name="connsiteY22" fmla="*/ 2485732 h 3486730"/>
              <a:gd name="connsiteX23" fmla="*/ 601085 w 2749153"/>
              <a:gd name="connsiteY23" fmla="*/ 2485732 h 3486730"/>
              <a:gd name="connsiteX24" fmla="*/ 601077 w 2749153"/>
              <a:gd name="connsiteY24" fmla="*/ 2485731 h 3486730"/>
              <a:gd name="connsiteX25" fmla="*/ 500498 w 2749153"/>
              <a:gd name="connsiteY25" fmla="*/ 2500100 h 3486730"/>
              <a:gd name="connsiteX26" fmla="*/ 407104 w 2749153"/>
              <a:gd name="connsiteY26" fmla="*/ 2538415 h 3486730"/>
              <a:gd name="connsiteX27" fmla="*/ 325683 w 2749153"/>
              <a:gd name="connsiteY27" fmla="*/ 2603073 h 3486730"/>
              <a:gd name="connsiteX28" fmla="*/ 265814 w 2749153"/>
              <a:gd name="connsiteY28" fmla="*/ 2679705 h 3486730"/>
              <a:gd name="connsiteX29" fmla="*/ 222709 w 2749153"/>
              <a:gd name="connsiteY29" fmla="*/ 2777889 h 3486730"/>
              <a:gd name="connsiteX30" fmla="*/ 213130 w 2749153"/>
              <a:gd name="connsiteY30" fmla="*/ 2880862 h 3486730"/>
              <a:gd name="connsiteX31" fmla="*/ 222709 w 2749153"/>
              <a:gd name="connsiteY31" fmla="*/ 2988625 h 3486730"/>
              <a:gd name="connsiteX32" fmla="*/ 265814 w 2749153"/>
              <a:gd name="connsiteY32" fmla="*/ 3079625 h 3486730"/>
              <a:gd name="connsiteX33" fmla="*/ 325683 w 2749153"/>
              <a:gd name="connsiteY33" fmla="*/ 3158651 h 3486730"/>
              <a:gd name="connsiteX34" fmla="*/ 407104 w 2749153"/>
              <a:gd name="connsiteY34" fmla="*/ 3220914 h 3486730"/>
              <a:gd name="connsiteX35" fmla="*/ 500498 w 2749153"/>
              <a:gd name="connsiteY35" fmla="*/ 3261625 h 3486730"/>
              <a:gd name="connsiteX36" fmla="*/ 601077 w 2749153"/>
              <a:gd name="connsiteY36" fmla="*/ 3275993 h 3486730"/>
              <a:gd name="connsiteX37" fmla="*/ 601078 w 2749153"/>
              <a:gd name="connsiteY37" fmla="*/ 3275993 h 3486730"/>
              <a:gd name="connsiteX38" fmla="*/ 601078 w 2749153"/>
              <a:gd name="connsiteY38" fmla="*/ 3486730 h 3486730"/>
              <a:gd name="connsiteX39" fmla="*/ 481341 w 2749153"/>
              <a:gd name="connsiteY39" fmla="*/ 3474756 h 3486730"/>
              <a:gd name="connsiteX40" fmla="*/ 368789 w 2749153"/>
              <a:gd name="connsiteY40" fmla="*/ 3436441 h 3486730"/>
              <a:gd name="connsiteX41" fmla="*/ 265816 w 2749153"/>
              <a:gd name="connsiteY41" fmla="*/ 3383757 h 3486730"/>
              <a:gd name="connsiteX42" fmla="*/ 179605 w 2749153"/>
              <a:gd name="connsiteY42" fmla="*/ 3309520 h 3486730"/>
              <a:gd name="connsiteX43" fmla="*/ 100579 w 2749153"/>
              <a:gd name="connsiteY43" fmla="*/ 3216125 h 3486730"/>
              <a:gd name="connsiteX44" fmla="*/ 47895 w 2749153"/>
              <a:gd name="connsiteY44" fmla="*/ 3115547 h 3486730"/>
              <a:gd name="connsiteX45" fmla="*/ 14369 w 2749153"/>
              <a:gd name="connsiteY45" fmla="*/ 3002994 h 3486730"/>
              <a:gd name="connsiteX46" fmla="*/ 0 w 2749153"/>
              <a:gd name="connsiteY46" fmla="*/ 2880863 h 3486730"/>
              <a:gd name="connsiteX47" fmla="*/ 14369 w 2749153"/>
              <a:gd name="connsiteY47" fmla="*/ 2758732 h 3486730"/>
              <a:gd name="connsiteX48" fmla="*/ 47895 w 2749153"/>
              <a:gd name="connsiteY48" fmla="*/ 2646179 h 3486730"/>
              <a:gd name="connsiteX49" fmla="*/ 100579 w 2749153"/>
              <a:gd name="connsiteY49" fmla="*/ 2543206 h 3486730"/>
              <a:gd name="connsiteX50" fmla="*/ 179605 w 2749153"/>
              <a:gd name="connsiteY50" fmla="*/ 2449811 h 3486730"/>
              <a:gd name="connsiteX51" fmla="*/ 265816 w 2749153"/>
              <a:gd name="connsiteY51" fmla="*/ 2377969 h 3486730"/>
              <a:gd name="connsiteX52" fmla="*/ 368789 w 2749153"/>
              <a:gd name="connsiteY52" fmla="*/ 2322890 h 3486730"/>
              <a:gd name="connsiteX53" fmla="*/ 481341 w 2749153"/>
              <a:gd name="connsiteY53" fmla="*/ 2284575 h 3486730"/>
              <a:gd name="connsiteX54" fmla="*/ 601078 w 2749153"/>
              <a:gd name="connsiteY54" fmla="*/ 2274996 h 3486730"/>
              <a:gd name="connsiteX55" fmla="*/ 1511076 w 2749153"/>
              <a:gd name="connsiteY55" fmla="*/ 2274996 h 3486730"/>
              <a:gd name="connsiteX56" fmla="*/ 1676313 w 2749153"/>
              <a:gd name="connsiteY56" fmla="*/ 2260627 h 3486730"/>
              <a:gd name="connsiteX57" fmla="*/ 1836760 w 2749153"/>
              <a:gd name="connsiteY57" fmla="*/ 2222312 h 3486730"/>
              <a:gd name="connsiteX58" fmla="*/ 1982839 w 2749153"/>
              <a:gd name="connsiteY58" fmla="*/ 2157654 h 3486730"/>
              <a:gd name="connsiteX59" fmla="*/ 2116944 w 2749153"/>
              <a:gd name="connsiteY59" fmla="*/ 2073838 h 3486730"/>
              <a:gd name="connsiteX60" fmla="*/ 2234286 w 2749153"/>
              <a:gd name="connsiteY60" fmla="*/ 1973259 h 3486730"/>
              <a:gd name="connsiteX61" fmla="*/ 2337259 w 2749153"/>
              <a:gd name="connsiteY61" fmla="*/ 1851128 h 3486730"/>
              <a:gd name="connsiteX62" fmla="*/ 2423469 w 2749153"/>
              <a:gd name="connsiteY62" fmla="*/ 1719418 h 3486730"/>
              <a:gd name="connsiteX63" fmla="*/ 2483338 w 2749153"/>
              <a:gd name="connsiteY63" fmla="*/ 1568550 h 3486730"/>
              <a:gd name="connsiteX64" fmla="*/ 2521654 w 2749153"/>
              <a:gd name="connsiteY64" fmla="*/ 1410497 h 3486730"/>
              <a:gd name="connsiteX65" fmla="*/ 2536022 w 2749153"/>
              <a:gd name="connsiteY65" fmla="*/ 1245261 h 3486730"/>
              <a:gd name="connsiteX66" fmla="*/ 2521654 w 2749153"/>
              <a:gd name="connsiteY66" fmla="*/ 1080024 h 3486730"/>
              <a:gd name="connsiteX67" fmla="*/ 2483338 w 2749153"/>
              <a:gd name="connsiteY67" fmla="*/ 917183 h 3486730"/>
              <a:gd name="connsiteX68" fmla="*/ 2423469 w 2749153"/>
              <a:gd name="connsiteY68" fmla="*/ 771104 h 3486730"/>
              <a:gd name="connsiteX69" fmla="*/ 2337259 w 2749153"/>
              <a:gd name="connsiteY69" fmla="*/ 634604 h 3486730"/>
              <a:gd name="connsiteX70" fmla="*/ 2234286 w 2749153"/>
              <a:gd name="connsiteY70" fmla="*/ 512473 h 3486730"/>
              <a:gd name="connsiteX71" fmla="*/ 2116944 w 2749153"/>
              <a:gd name="connsiteY71" fmla="*/ 409499 h 3486730"/>
              <a:gd name="connsiteX72" fmla="*/ 1982839 w 2749153"/>
              <a:gd name="connsiteY72" fmla="*/ 328078 h 3486730"/>
              <a:gd name="connsiteX73" fmla="*/ 1836760 w 2749153"/>
              <a:gd name="connsiteY73" fmla="*/ 263421 h 3486730"/>
              <a:gd name="connsiteX74" fmla="*/ 1676313 w 2749153"/>
              <a:gd name="connsiteY74" fmla="*/ 225105 h 3486730"/>
              <a:gd name="connsiteX75" fmla="*/ 1511076 w 2749153"/>
              <a:gd name="connsiteY75" fmla="*/ 215526 h 348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49153" h="3486730">
                <a:moveTo>
                  <a:pt x="1511076" y="0"/>
                </a:moveTo>
                <a:lnTo>
                  <a:pt x="1695471" y="14369"/>
                </a:lnTo>
                <a:lnTo>
                  <a:pt x="1870286" y="55079"/>
                </a:lnTo>
                <a:lnTo>
                  <a:pt x="2030733" y="117342"/>
                </a:lnTo>
                <a:lnTo>
                  <a:pt x="2186391" y="201158"/>
                </a:lnTo>
                <a:lnTo>
                  <a:pt x="2322891" y="308921"/>
                </a:lnTo>
                <a:lnTo>
                  <a:pt x="2442627" y="431052"/>
                </a:lnTo>
                <a:lnTo>
                  <a:pt x="2550390" y="567552"/>
                </a:lnTo>
                <a:lnTo>
                  <a:pt x="2631811" y="718420"/>
                </a:lnTo>
                <a:lnTo>
                  <a:pt x="2696469" y="883656"/>
                </a:lnTo>
                <a:lnTo>
                  <a:pt x="2734785" y="1060867"/>
                </a:lnTo>
                <a:lnTo>
                  <a:pt x="2749153" y="1245261"/>
                </a:lnTo>
                <a:lnTo>
                  <a:pt x="2734785" y="1424866"/>
                </a:lnTo>
                <a:lnTo>
                  <a:pt x="2696469" y="1602076"/>
                </a:lnTo>
                <a:lnTo>
                  <a:pt x="2631811" y="1767313"/>
                </a:lnTo>
                <a:lnTo>
                  <a:pt x="2550390" y="1918181"/>
                </a:lnTo>
                <a:lnTo>
                  <a:pt x="2442627" y="2059470"/>
                </a:lnTo>
                <a:lnTo>
                  <a:pt x="2322891" y="2181601"/>
                </a:lnTo>
                <a:lnTo>
                  <a:pt x="2186391" y="2284575"/>
                </a:lnTo>
                <a:lnTo>
                  <a:pt x="2030733" y="2373180"/>
                </a:lnTo>
                <a:lnTo>
                  <a:pt x="1870286" y="2435443"/>
                </a:lnTo>
                <a:lnTo>
                  <a:pt x="1695471" y="2476153"/>
                </a:lnTo>
                <a:lnTo>
                  <a:pt x="1511076" y="2485732"/>
                </a:lnTo>
                <a:lnTo>
                  <a:pt x="601085" y="2485732"/>
                </a:lnTo>
                <a:lnTo>
                  <a:pt x="601077" y="2485731"/>
                </a:lnTo>
                <a:lnTo>
                  <a:pt x="500498" y="2500100"/>
                </a:lnTo>
                <a:lnTo>
                  <a:pt x="407104" y="2538415"/>
                </a:lnTo>
                <a:lnTo>
                  <a:pt x="325683" y="2603073"/>
                </a:lnTo>
                <a:lnTo>
                  <a:pt x="265814" y="2679705"/>
                </a:lnTo>
                <a:lnTo>
                  <a:pt x="222709" y="2777889"/>
                </a:lnTo>
                <a:lnTo>
                  <a:pt x="213130" y="2880862"/>
                </a:lnTo>
                <a:lnTo>
                  <a:pt x="222709" y="2988625"/>
                </a:lnTo>
                <a:lnTo>
                  <a:pt x="265814" y="3079625"/>
                </a:lnTo>
                <a:lnTo>
                  <a:pt x="325683" y="3158651"/>
                </a:lnTo>
                <a:lnTo>
                  <a:pt x="407104" y="3220914"/>
                </a:lnTo>
                <a:lnTo>
                  <a:pt x="500498" y="3261625"/>
                </a:lnTo>
                <a:lnTo>
                  <a:pt x="601077" y="3275993"/>
                </a:lnTo>
                <a:lnTo>
                  <a:pt x="601078" y="3275993"/>
                </a:lnTo>
                <a:lnTo>
                  <a:pt x="601078" y="3486730"/>
                </a:lnTo>
                <a:lnTo>
                  <a:pt x="481341" y="3474756"/>
                </a:lnTo>
                <a:lnTo>
                  <a:pt x="368789" y="3436441"/>
                </a:lnTo>
                <a:lnTo>
                  <a:pt x="265816" y="3383757"/>
                </a:lnTo>
                <a:lnTo>
                  <a:pt x="179605" y="3309520"/>
                </a:lnTo>
                <a:lnTo>
                  <a:pt x="100579" y="3216125"/>
                </a:lnTo>
                <a:lnTo>
                  <a:pt x="47895" y="3115547"/>
                </a:lnTo>
                <a:lnTo>
                  <a:pt x="14369" y="3002994"/>
                </a:lnTo>
                <a:lnTo>
                  <a:pt x="0" y="2880863"/>
                </a:lnTo>
                <a:lnTo>
                  <a:pt x="14369" y="2758732"/>
                </a:lnTo>
                <a:lnTo>
                  <a:pt x="47895" y="2646179"/>
                </a:lnTo>
                <a:lnTo>
                  <a:pt x="100579" y="2543206"/>
                </a:lnTo>
                <a:lnTo>
                  <a:pt x="179605" y="2449811"/>
                </a:lnTo>
                <a:lnTo>
                  <a:pt x="265816" y="2377969"/>
                </a:lnTo>
                <a:lnTo>
                  <a:pt x="368789" y="2322890"/>
                </a:lnTo>
                <a:lnTo>
                  <a:pt x="481341" y="2284575"/>
                </a:lnTo>
                <a:lnTo>
                  <a:pt x="601078" y="2274996"/>
                </a:lnTo>
                <a:lnTo>
                  <a:pt x="1511076" y="2274996"/>
                </a:lnTo>
                <a:lnTo>
                  <a:pt x="1676313" y="2260627"/>
                </a:lnTo>
                <a:lnTo>
                  <a:pt x="1836760" y="2222312"/>
                </a:lnTo>
                <a:lnTo>
                  <a:pt x="1982839" y="2157654"/>
                </a:lnTo>
                <a:lnTo>
                  <a:pt x="2116944" y="2073838"/>
                </a:lnTo>
                <a:lnTo>
                  <a:pt x="2234286" y="1973259"/>
                </a:lnTo>
                <a:lnTo>
                  <a:pt x="2337259" y="1851128"/>
                </a:lnTo>
                <a:lnTo>
                  <a:pt x="2423469" y="1719418"/>
                </a:lnTo>
                <a:lnTo>
                  <a:pt x="2483338" y="1568550"/>
                </a:lnTo>
                <a:lnTo>
                  <a:pt x="2521654" y="1410497"/>
                </a:lnTo>
                <a:lnTo>
                  <a:pt x="2536022" y="1245261"/>
                </a:lnTo>
                <a:lnTo>
                  <a:pt x="2521654" y="1080024"/>
                </a:lnTo>
                <a:lnTo>
                  <a:pt x="2483338" y="917183"/>
                </a:lnTo>
                <a:lnTo>
                  <a:pt x="2423469" y="771104"/>
                </a:lnTo>
                <a:lnTo>
                  <a:pt x="2337259" y="634604"/>
                </a:lnTo>
                <a:lnTo>
                  <a:pt x="2234286" y="512473"/>
                </a:lnTo>
                <a:lnTo>
                  <a:pt x="2116944" y="409499"/>
                </a:lnTo>
                <a:lnTo>
                  <a:pt x="1982839" y="328078"/>
                </a:lnTo>
                <a:lnTo>
                  <a:pt x="1836760" y="263421"/>
                </a:lnTo>
                <a:lnTo>
                  <a:pt x="1676313" y="225105"/>
                </a:lnTo>
                <a:lnTo>
                  <a:pt x="1511076" y="215526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>
            <a:no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4" name="Freeform 16"/>
          <p:cNvSpPr/>
          <p:nvPr/>
        </p:nvSpPr>
        <p:spPr bwMode="auto">
          <a:xfrm>
            <a:off x="4878979" y="1986279"/>
            <a:ext cx="2604335" cy="3303667"/>
          </a:xfrm>
          <a:custGeom>
            <a:avLst/>
            <a:gdLst>
              <a:gd name="T0" fmla="*/ 788 w 1147"/>
              <a:gd name="T1" fmla="*/ 4 h 1455"/>
              <a:gd name="T2" fmla="*/ 916 w 1147"/>
              <a:gd name="T3" fmla="*/ 47 h 1455"/>
              <a:gd name="T4" fmla="*/ 1021 w 1147"/>
              <a:gd name="T5" fmla="*/ 124 h 1455"/>
              <a:gd name="T6" fmla="*/ 1100 w 1147"/>
              <a:gd name="T7" fmla="*/ 232 h 1455"/>
              <a:gd name="T8" fmla="*/ 1141 w 1147"/>
              <a:gd name="T9" fmla="*/ 361 h 1455"/>
              <a:gd name="T10" fmla="*/ 1141 w 1147"/>
              <a:gd name="T11" fmla="*/ 499 h 1455"/>
              <a:gd name="T12" fmla="*/ 1100 w 1147"/>
              <a:gd name="T13" fmla="*/ 628 h 1455"/>
              <a:gd name="T14" fmla="*/ 1021 w 1147"/>
              <a:gd name="T15" fmla="*/ 734 h 1455"/>
              <a:gd name="T16" fmla="*/ 916 w 1147"/>
              <a:gd name="T17" fmla="*/ 811 h 1455"/>
              <a:gd name="T18" fmla="*/ 788 w 1147"/>
              <a:gd name="T19" fmla="*/ 854 h 1455"/>
              <a:gd name="T20" fmla="*/ 339 w 1147"/>
              <a:gd name="T21" fmla="*/ 860 h 1455"/>
              <a:gd name="T22" fmla="*/ 242 w 1147"/>
              <a:gd name="T23" fmla="*/ 880 h 1455"/>
              <a:gd name="T24" fmla="*/ 163 w 1147"/>
              <a:gd name="T25" fmla="*/ 933 h 1455"/>
              <a:gd name="T26" fmla="*/ 108 w 1147"/>
              <a:gd name="T27" fmla="*/ 1015 h 1455"/>
              <a:gd name="T28" fmla="*/ 88 w 1147"/>
              <a:gd name="T29" fmla="*/ 1113 h 1455"/>
              <a:gd name="T30" fmla="*/ 108 w 1147"/>
              <a:gd name="T31" fmla="*/ 1211 h 1455"/>
              <a:gd name="T32" fmla="*/ 163 w 1147"/>
              <a:gd name="T33" fmla="*/ 1292 h 1455"/>
              <a:gd name="T34" fmla="*/ 242 w 1147"/>
              <a:gd name="T35" fmla="*/ 1345 h 1455"/>
              <a:gd name="T36" fmla="*/ 339 w 1147"/>
              <a:gd name="T37" fmla="*/ 1366 h 1455"/>
              <a:gd name="T38" fmla="*/ 278 w 1147"/>
              <a:gd name="T39" fmla="*/ 1449 h 1455"/>
              <a:gd name="T40" fmla="*/ 169 w 1147"/>
              <a:gd name="T41" fmla="*/ 1408 h 1455"/>
              <a:gd name="T42" fmla="*/ 80 w 1147"/>
              <a:gd name="T43" fmla="*/ 1333 h 1455"/>
              <a:gd name="T44" fmla="*/ 21 w 1147"/>
              <a:gd name="T45" fmla="*/ 1233 h 1455"/>
              <a:gd name="T46" fmla="*/ 0 w 1147"/>
              <a:gd name="T47" fmla="*/ 1113 h 1455"/>
              <a:gd name="T48" fmla="*/ 21 w 1147"/>
              <a:gd name="T49" fmla="*/ 995 h 1455"/>
              <a:gd name="T50" fmla="*/ 80 w 1147"/>
              <a:gd name="T51" fmla="*/ 893 h 1455"/>
              <a:gd name="T52" fmla="*/ 169 w 1147"/>
              <a:gd name="T53" fmla="*/ 817 h 1455"/>
              <a:gd name="T54" fmla="*/ 278 w 1147"/>
              <a:gd name="T55" fmla="*/ 776 h 1455"/>
              <a:gd name="T56" fmla="*/ 719 w 1147"/>
              <a:gd name="T57" fmla="*/ 770 h 1455"/>
              <a:gd name="T58" fmla="*/ 838 w 1147"/>
              <a:gd name="T59" fmla="*/ 750 h 1455"/>
              <a:gd name="T60" fmla="*/ 938 w 1147"/>
              <a:gd name="T61" fmla="*/ 691 h 1455"/>
              <a:gd name="T62" fmla="*/ 1013 w 1147"/>
              <a:gd name="T63" fmla="*/ 601 h 1455"/>
              <a:gd name="T64" fmla="*/ 1054 w 1147"/>
              <a:gd name="T65" fmla="*/ 491 h 1455"/>
              <a:gd name="T66" fmla="*/ 1054 w 1147"/>
              <a:gd name="T67" fmla="*/ 369 h 1455"/>
              <a:gd name="T68" fmla="*/ 1013 w 1147"/>
              <a:gd name="T69" fmla="*/ 257 h 1455"/>
              <a:gd name="T70" fmla="*/ 938 w 1147"/>
              <a:gd name="T71" fmla="*/ 169 h 1455"/>
              <a:gd name="T72" fmla="*/ 838 w 1147"/>
              <a:gd name="T73" fmla="*/ 110 h 1455"/>
              <a:gd name="T74" fmla="*/ 719 w 1147"/>
              <a:gd name="T75" fmla="*/ 88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47" h="1455">
                <a:moveTo>
                  <a:pt x="719" y="0"/>
                </a:moveTo>
                <a:lnTo>
                  <a:pt x="788" y="4"/>
                </a:lnTo>
                <a:lnTo>
                  <a:pt x="855" y="20"/>
                </a:lnTo>
                <a:lnTo>
                  <a:pt x="916" y="47"/>
                </a:lnTo>
                <a:lnTo>
                  <a:pt x="972" y="81"/>
                </a:lnTo>
                <a:lnTo>
                  <a:pt x="1021" y="124"/>
                </a:lnTo>
                <a:lnTo>
                  <a:pt x="1064" y="175"/>
                </a:lnTo>
                <a:lnTo>
                  <a:pt x="1100" y="232"/>
                </a:lnTo>
                <a:lnTo>
                  <a:pt x="1125" y="293"/>
                </a:lnTo>
                <a:lnTo>
                  <a:pt x="1141" y="361"/>
                </a:lnTo>
                <a:lnTo>
                  <a:pt x="1147" y="430"/>
                </a:lnTo>
                <a:lnTo>
                  <a:pt x="1141" y="499"/>
                </a:lnTo>
                <a:lnTo>
                  <a:pt x="1125" y="565"/>
                </a:lnTo>
                <a:lnTo>
                  <a:pt x="1100" y="628"/>
                </a:lnTo>
                <a:lnTo>
                  <a:pt x="1064" y="683"/>
                </a:lnTo>
                <a:lnTo>
                  <a:pt x="1021" y="734"/>
                </a:lnTo>
                <a:lnTo>
                  <a:pt x="972" y="776"/>
                </a:lnTo>
                <a:lnTo>
                  <a:pt x="916" y="811"/>
                </a:lnTo>
                <a:lnTo>
                  <a:pt x="855" y="838"/>
                </a:lnTo>
                <a:lnTo>
                  <a:pt x="788" y="854"/>
                </a:lnTo>
                <a:lnTo>
                  <a:pt x="719" y="860"/>
                </a:lnTo>
                <a:lnTo>
                  <a:pt x="339" y="860"/>
                </a:lnTo>
                <a:lnTo>
                  <a:pt x="289" y="864"/>
                </a:lnTo>
                <a:lnTo>
                  <a:pt x="242" y="880"/>
                </a:lnTo>
                <a:lnTo>
                  <a:pt x="199" y="903"/>
                </a:lnTo>
                <a:lnTo>
                  <a:pt x="163" y="933"/>
                </a:lnTo>
                <a:lnTo>
                  <a:pt x="130" y="972"/>
                </a:lnTo>
                <a:lnTo>
                  <a:pt x="108" y="1015"/>
                </a:lnTo>
                <a:lnTo>
                  <a:pt x="94" y="1062"/>
                </a:lnTo>
                <a:lnTo>
                  <a:pt x="88" y="1113"/>
                </a:lnTo>
                <a:lnTo>
                  <a:pt x="94" y="1164"/>
                </a:lnTo>
                <a:lnTo>
                  <a:pt x="108" y="1211"/>
                </a:lnTo>
                <a:lnTo>
                  <a:pt x="130" y="1253"/>
                </a:lnTo>
                <a:lnTo>
                  <a:pt x="163" y="1292"/>
                </a:lnTo>
                <a:lnTo>
                  <a:pt x="199" y="1323"/>
                </a:lnTo>
                <a:lnTo>
                  <a:pt x="242" y="1345"/>
                </a:lnTo>
                <a:lnTo>
                  <a:pt x="289" y="1361"/>
                </a:lnTo>
                <a:lnTo>
                  <a:pt x="339" y="1366"/>
                </a:lnTo>
                <a:lnTo>
                  <a:pt x="339" y="1455"/>
                </a:lnTo>
                <a:lnTo>
                  <a:pt x="278" y="1449"/>
                </a:lnTo>
                <a:lnTo>
                  <a:pt x="222" y="1433"/>
                </a:lnTo>
                <a:lnTo>
                  <a:pt x="169" y="1408"/>
                </a:lnTo>
                <a:lnTo>
                  <a:pt x="120" y="1374"/>
                </a:lnTo>
                <a:lnTo>
                  <a:pt x="80" y="1333"/>
                </a:lnTo>
                <a:lnTo>
                  <a:pt x="45" y="1286"/>
                </a:lnTo>
                <a:lnTo>
                  <a:pt x="21" y="1233"/>
                </a:lnTo>
                <a:lnTo>
                  <a:pt x="4" y="1174"/>
                </a:lnTo>
                <a:lnTo>
                  <a:pt x="0" y="1113"/>
                </a:lnTo>
                <a:lnTo>
                  <a:pt x="4" y="1052"/>
                </a:lnTo>
                <a:lnTo>
                  <a:pt x="21" y="995"/>
                </a:lnTo>
                <a:lnTo>
                  <a:pt x="45" y="940"/>
                </a:lnTo>
                <a:lnTo>
                  <a:pt x="80" y="893"/>
                </a:lnTo>
                <a:lnTo>
                  <a:pt x="120" y="852"/>
                </a:lnTo>
                <a:lnTo>
                  <a:pt x="169" y="817"/>
                </a:lnTo>
                <a:lnTo>
                  <a:pt x="222" y="793"/>
                </a:lnTo>
                <a:lnTo>
                  <a:pt x="278" y="776"/>
                </a:lnTo>
                <a:lnTo>
                  <a:pt x="339" y="770"/>
                </a:lnTo>
                <a:lnTo>
                  <a:pt x="719" y="770"/>
                </a:lnTo>
                <a:lnTo>
                  <a:pt x="780" y="766"/>
                </a:lnTo>
                <a:lnTo>
                  <a:pt x="838" y="750"/>
                </a:lnTo>
                <a:lnTo>
                  <a:pt x="891" y="726"/>
                </a:lnTo>
                <a:lnTo>
                  <a:pt x="938" y="691"/>
                </a:lnTo>
                <a:lnTo>
                  <a:pt x="978" y="650"/>
                </a:lnTo>
                <a:lnTo>
                  <a:pt x="1013" y="601"/>
                </a:lnTo>
                <a:lnTo>
                  <a:pt x="1037" y="548"/>
                </a:lnTo>
                <a:lnTo>
                  <a:pt x="1054" y="491"/>
                </a:lnTo>
                <a:lnTo>
                  <a:pt x="1060" y="430"/>
                </a:lnTo>
                <a:lnTo>
                  <a:pt x="1054" y="369"/>
                </a:lnTo>
                <a:lnTo>
                  <a:pt x="1037" y="310"/>
                </a:lnTo>
                <a:lnTo>
                  <a:pt x="1013" y="257"/>
                </a:lnTo>
                <a:lnTo>
                  <a:pt x="978" y="210"/>
                </a:lnTo>
                <a:lnTo>
                  <a:pt x="938" y="169"/>
                </a:lnTo>
                <a:lnTo>
                  <a:pt x="891" y="134"/>
                </a:lnTo>
                <a:lnTo>
                  <a:pt x="838" y="110"/>
                </a:lnTo>
                <a:lnTo>
                  <a:pt x="780" y="94"/>
                </a:lnTo>
                <a:lnTo>
                  <a:pt x="719" y="88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5" name="Freeform 17"/>
          <p:cNvSpPr/>
          <p:nvPr/>
        </p:nvSpPr>
        <p:spPr bwMode="auto">
          <a:xfrm>
            <a:off x="4676899" y="2186089"/>
            <a:ext cx="2608876" cy="3303667"/>
          </a:xfrm>
          <a:custGeom>
            <a:avLst/>
            <a:gdLst>
              <a:gd name="T0" fmla="*/ 869 w 1149"/>
              <a:gd name="T1" fmla="*/ 6 h 1455"/>
              <a:gd name="T2" fmla="*/ 980 w 1149"/>
              <a:gd name="T3" fmla="*/ 46 h 1455"/>
              <a:gd name="T4" fmla="*/ 1067 w 1149"/>
              <a:gd name="T5" fmla="*/ 122 h 1455"/>
              <a:gd name="T6" fmla="*/ 1126 w 1149"/>
              <a:gd name="T7" fmla="*/ 222 h 1455"/>
              <a:gd name="T8" fmla="*/ 1149 w 1149"/>
              <a:gd name="T9" fmla="*/ 342 h 1455"/>
              <a:gd name="T10" fmla="*/ 1126 w 1149"/>
              <a:gd name="T11" fmla="*/ 460 h 1455"/>
              <a:gd name="T12" fmla="*/ 1067 w 1149"/>
              <a:gd name="T13" fmla="*/ 562 h 1455"/>
              <a:gd name="T14" fmla="*/ 980 w 1149"/>
              <a:gd name="T15" fmla="*/ 638 h 1455"/>
              <a:gd name="T16" fmla="*/ 869 w 1149"/>
              <a:gd name="T17" fmla="*/ 678 h 1455"/>
              <a:gd name="T18" fmla="*/ 428 w 1149"/>
              <a:gd name="T19" fmla="*/ 682 h 1455"/>
              <a:gd name="T20" fmla="*/ 311 w 1149"/>
              <a:gd name="T21" fmla="*/ 705 h 1455"/>
              <a:gd name="T22" fmla="*/ 209 w 1149"/>
              <a:gd name="T23" fmla="*/ 764 h 1455"/>
              <a:gd name="T24" fmla="*/ 134 w 1149"/>
              <a:gd name="T25" fmla="*/ 852 h 1455"/>
              <a:gd name="T26" fmla="*/ 93 w 1149"/>
              <a:gd name="T27" fmla="*/ 964 h 1455"/>
              <a:gd name="T28" fmla="*/ 93 w 1149"/>
              <a:gd name="T29" fmla="*/ 1086 h 1455"/>
              <a:gd name="T30" fmla="*/ 134 w 1149"/>
              <a:gd name="T31" fmla="*/ 1198 h 1455"/>
              <a:gd name="T32" fmla="*/ 209 w 1149"/>
              <a:gd name="T33" fmla="*/ 1286 h 1455"/>
              <a:gd name="T34" fmla="*/ 311 w 1149"/>
              <a:gd name="T35" fmla="*/ 1345 h 1455"/>
              <a:gd name="T36" fmla="*/ 428 w 1149"/>
              <a:gd name="T37" fmla="*/ 1367 h 1455"/>
              <a:gd name="T38" fmla="*/ 359 w 1149"/>
              <a:gd name="T39" fmla="*/ 1449 h 1455"/>
              <a:gd name="T40" fmla="*/ 231 w 1149"/>
              <a:gd name="T41" fmla="*/ 1408 h 1455"/>
              <a:gd name="T42" fmla="*/ 126 w 1149"/>
              <a:gd name="T43" fmla="*/ 1328 h 1455"/>
              <a:gd name="T44" fmla="*/ 49 w 1149"/>
              <a:gd name="T45" fmla="*/ 1222 h 1455"/>
              <a:gd name="T46" fmla="*/ 6 w 1149"/>
              <a:gd name="T47" fmla="*/ 1094 h 1455"/>
              <a:gd name="T48" fmla="*/ 6 w 1149"/>
              <a:gd name="T49" fmla="*/ 955 h 1455"/>
              <a:gd name="T50" fmla="*/ 49 w 1149"/>
              <a:gd name="T51" fmla="*/ 827 h 1455"/>
              <a:gd name="T52" fmla="*/ 126 w 1149"/>
              <a:gd name="T53" fmla="*/ 721 h 1455"/>
              <a:gd name="T54" fmla="*/ 231 w 1149"/>
              <a:gd name="T55" fmla="*/ 642 h 1455"/>
              <a:gd name="T56" fmla="*/ 359 w 1149"/>
              <a:gd name="T57" fmla="*/ 601 h 1455"/>
              <a:gd name="T58" fmla="*/ 808 w 1149"/>
              <a:gd name="T59" fmla="*/ 595 h 1455"/>
              <a:gd name="T60" fmla="*/ 905 w 1149"/>
              <a:gd name="T61" fmla="*/ 574 h 1455"/>
              <a:gd name="T62" fmla="*/ 986 w 1149"/>
              <a:gd name="T63" fmla="*/ 519 h 1455"/>
              <a:gd name="T64" fmla="*/ 1039 w 1149"/>
              <a:gd name="T65" fmla="*/ 440 h 1455"/>
              <a:gd name="T66" fmla="*/ 1059 w 1149"/>
              <a:gd name="T67" fmla="*/ 342 h 1455"/>
              <a:gd name="T68" fmla="*/ 1039 w 1149"/>
              <a:gd name="T69" fmla="*/ 242 h 1455"/>
              <a:gd name="T70" fmla="*/ 986 w 1149"/>
              <a:gd name="T71" fmla="*/ 163 h 1455"/>
              <a:gd name="T72" fmla="*/ 905 w 1149"/>
              <a:gd name="T73" fmla="*/ 108 h 1455"/>
              <a:gd name="T74" fmla="*/ 808 w 1149"/>
              <a:gd name="T75" fmla="*/ 89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49" h="1455">
                <a:moveTo>
                  <a:pt x="808" y="0"/>
                </a:moveTo>
                <a:lnTo>
                  <a:pt x="869" y="6"/>
                </a:lnTo>
                <a:lnTo>
                  <a:pt x="927" y="22"/>
                </a:lnTo>
                <a:lnTo>
                  <a:pt x="980" y="46"/>
                </a:lnTo>
                <a:lnTo>
                  <a:pt x="1027" y="81"/>
                </a:lnTo>
                <a:lnTo>
                  <a:pt x="1067" y="122"/>
                </a:lnTo>
                <a:lnTo>
                  <a:pt x="1102" y="169"/>
                </a:lnTo>
                <a:lnTo>
                  <a:pt x="1126" y="222"/>
                </a:lnTo>
                <a:lnTo>
                  <a:pt x="1143" y="281"/>
                </a:lnTo>
                <a:lnTo>
                  <a:pt x="1149" y="342"/>
                </a:lnTo>
                <a:lnTo>
                  <a:pt x="1143" y="403"/>
                </a:lnTo>
                <a:lnTo>
                  <a:pt x="1126" y="460"/>
                </a:lnTo>
                <a:lnTo>
                  <a:pt x="1102" y="513"/>
                </a:lnTo>
                <a:lnTo>
                  <a:pt x="1067" y="562"/>
                </a:lnTo>
                <a:lnTo>
                  <a:pt x="1027" y="603"/>
                </a:lnTo>
                <a:lnTo>
                  <a:pt x="980" y="638"/>
                </a:lnTo>
                <a:lnTo>
                  <a:pt x="927" y="662"/>
                </a:lnTo>
                <a:lnTo>
                  <a:pt x="869" y="678"/>
                </a:lnTo>
                <a:lnTo>
                  <a:pt x="808" y="682"/>
                </a:lnTo>
                <a:lnTo>
                  <a:pt x="428" y="682"/>
                </a:lnTo>
                <a:lnTo>
                  <a:pt x="367" y="688"/>
                </a:lnTo>
                <a:lnTo>
                  <a:pt x="311" y="705"/>
                </a:lnTo>
                <a:lnTo>
                  <a:pt x="258" y="729"/>
                </a:lnTo>
                <a:lnTo>
                  <a:pt x="209" y="764"/>
                </a:lnTo>
                <a:lnTo>
                  <a:pt x="169" y="805"/>
                </a:lnTo>
                <a:lnTo>
                  <a:pt x="134" y="852"/>
                </a:lnTo>
                <a:lnTo>
                  <a:pt x="110" y="907"/>
                </a:lnTo>
                <a:lnTo>
                  <a:pt x="93" y="964"/>
                </a:lnTo>
                <a:lnTo>
                  <a:pt x="89" y="1025"/>
                </a:lnTo>
                <a:lnTo>
                  <a:pt x="93" y="1086"/>
                </a:lnTo>
                <a:lnTo>
                  <a:pt x="110" y="1145"/>
                </a:lnTo>
                <a:lnTo>
                  <a:pt x="134" y="1198"/>
                </a:lnTo>
                <a:lnTo>
                  <a:pt x="169" y="1245"/>
                </a:lnTo>
                <a:lnTo>
                  <a:pt x="209" y="1286"/>
                </a:lnTo>
                <a:lnTo>
                  <a:pt x="258" y="1320"/>
                </a:lnTo>
                <a:lnTo>
                  <a:pt x="311" y="1345"/>
                </a:lnTo>
                <a:lnTo>
                  <a:pt x="367" y="1361"/>
                </a:lnTo>
                <a:lnTo>
                  <a:pt x="428" y="1367"/>
                </a:lnTo>
                <a:lnTo>
                  <a:pt x="428" y="1455"/>
                </a:lnTo>
                <a:lnTo>
                  <a:pt x="359" y="1449"/>
                </a:lnTo>
                <a:lnTo>
                  <a:pt x="294" y="1432"/>
                </a:lnTo>
                <a:lnTo>
                  <a:pt x="231" y="1408"/>
                </a:lnTo>
                <a:lnTo>
                  <a:pt x="177" y="1371"/>
                </a:lnTo>
                <a:lnTo>
                  <a:pt x="126" y="1328"/>
                </a:lnTo>
                <a:lnTo>
                  <a:pt x="83" y="1280"/>
                </a:lnTo>
                <a:lnTo>
                  <a:pt x="49" y="1222"/>
                </a:lnTo>
                <a:lnTo>
                  <a:pt x="22" y="1161"/>
                </a:lnTo>
                <a:lnTo>
                  <a:pt x="6" y="1094"/>
                </a:lnTo>
                <a:lnTo>
                  <a:pt x="0" y="1025"/>
                </a:lnTo>
                <a:lnTo>
                  <a:pt x="6" y="955"/>
                </a:lnTo>
                <a:lnTo>
                  <a:pt x="22" y="888"/>
                </a:lnTo>
                <a:lnTo>
                  <a:pt x="49" y="827"/>
                </a:lnTo>
                <a:lnTo>
                  <a:pt x="83" y="770"/>
                </a:lnTo>
                <a:lnTo>
                  <a:pt x="126" y="721"/>
                </a:lnTo>
                <a:lnTo>
                  <a:pt x="177" y="678"/>
                </a:lnTo>
                <a:lnTo>
                  <a:pt x="231" y="642"/>
                </a:lnTo>
                <a:lnTo>
                  <a:pt x="294" y="617"/>
                </a:lnTo>
                <a:lnTo>
                  <a:pt x="359" y="601"/>
                </a:lnTo>
                <a:lnTo>
                  <a:pt x="428" y="595"/>
                </a:lnTo>
                <a:lnTo>
                  <a:pt x="808" y="595"/>
                </a:lnTo>
                <a:lnTo>
                  <a:pt x="858" y="589"/>
                </a:lnTo>
                <a:lnTo>
                  <a:pt x="905" y="574"/>
                </a:lnTo>
                <a:lnTo>
                  <a:pt x="948" y="552"/>
                </a:lnTo>
                <a:lnTo>
                  <a:pt x="986" y="519"/>
                </a:lnTo>
                <a:lnTo>
                  <a:pt x="1017" y="483"/>
                </a:lnTo>
                <a:lnTo>
                  <a:pt x="1039" y="440"/>
                </a:lnTo>
                <a:lnTo>
                  <a:pt x="1055" y="393"/>
                </a:lnTo>
                <a:lnTo>
                  <a:pt x="1059" y="342"/>
                </a:lnTo>
                <a:lnTo>
                  <a:pt x="1055" y="291"/>
                </a:lnTo>
                <a:lnTo>
                  <a:pt x="1039" y="242"/>
                </a:lnTo>
                <a:lnTo>
                  <a:pt x="1017" y="199"/>
                </a:lnTo>
                <a:lnTo>
                  <a:pt x="986" y="163"/>
                </a:lnTo>
                <a:lnTo>
                  <a:pt x="948" y="132"/>
                </a:lnTo>
                <a:lnTo>
                  <a:pt x="905" y="108"/>
                </a:lnTo>
                <a:lnTo>
                  <a:pt x="858" y="93"/>
                </a:lnTo>
                <a:lnTo>
                  <a:pt x="808" y="89"/>
                </a:lnTo>
                <a:lnTo>
                  <a:pt x="80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58" name="任意多边形 57"/>
          <p:cNvSpPr/>
          <p:nvPr/>
        </p:nvSpPr>
        <p:spPr bwMode="auto">
          <a:xfrm>
            <a:off x="4479360" y="2388169"/>
            <a:ext cx="2602064" cy="3305937"/>
          </a:xfrm>
          <a:custGeom>
            <a:avLst/>
            <a:gdLst>
              <a:gd name="connsiteX0" fmla="*/ 2143286 w 2744364"/>
              <a:gd name="connsiteY0" fmla="*/ 0 h 3486730"/>
              <a:gd name="connsiteX1" fmla="*/ 2263023 w 2744364"/>
              <a:gd name="connsiteY1" fmla="*/ 9579 h 3486730"/>
              <a:gd name="connsiteX2" fmla="*/ 2375575 w 2744364"/>
              <a:gd name="connsiteY2" fmla="*/ 50290 h 3486730"/>
              <a:gd name="connsiteX3" fmla="*/ 2478549 w 2744364"/>
              <a:gd name="connsiteY3" fmla="*/ 102974 h 3486730"/>
              <a:gd name="connsiteX4" fmla="*/ 2569549 w 2744364"/>
              <a:gd name="connsiteY4" fmla="*/ 177210 h 3486730"/>
              <a:gd name="connsiteX5" fmla="*/ 2643785 w 2744364"/>
              <a:gd name="connsiteY5" fmla="*/ 268210 h 3486730"/>
              <a:gd name="connsiteX6" fmla="*/ 2696469 w 2744364"/>
              <a:gd name="connsiteY6" fmla="*/ 371184 h 3486730"/>
              <a:gd name="connsiteX7" fmla="*/ 2734785 w 2744364"/>
              <a:gd name="connsiteY7" fmla="*/ 483736 h 3486730"/>
              <a:gd name="connsiteX8" fmla="*/ 2744364 w 2744364"/>
              <a:gd name="connsiteY8" fmla="*/ 605867 h 3486730"/>
              <a:gd name="connsiteX9" fmla="*/ 2734785 w 2744364"/>
              <a:gd name="connsiteY9" fmla="*/ 727999 h 3486730"/>
              <a:gd name="connsiteX10" fmla="*/ 2696469 w 2744364"/>
              <a:gd name="connsiteY10" fmla="*/ 840551 h 3486730"/>
              <a:gd name="connsiteX11" fmla="*/ 2643785 w 2744364"/>
              <a:gd name="connsiteY11" fmla="*/ 943525 h 3486730"/>
              <a:gd name="connsiteX12" fmla="*/ 2569549 w 2744364"/>
              <a:gd name="connsiteY12" fmla="*/ 1034524 h 3486730"/>
              <a:gd name="connsiteX13" fmla="*/ 2478549 w 2744364"/>
              <a:gd name="connsiteY13" fmla="*/ 1108761 h 3486730"/>
              <a:gd name="connsiteX14" fmla="*/ 2375575 w 2744364"/>
              <a:gd name="connsiteY14" fmla="*/ 1161445 h 3486730"/>
              <a:gd name="connsiteX15" fmla="*/ 2263023 w 2744364"/>
              <a:gd name="connsiteY15" fmla="*/ 1197366 h 3486730"/>
              <a:gd name="connsiteX16" fmla="*/ 2143286 w 2744364"/>
              <a:gd name="connsiteY16" fmla="*/ 1211735 h 3486730"/>
              <a:gd name="connsiteX17" fmla="*/ 1233288 w 2744364"/>
              <a:gd name="connsiteY17" fmla="*/ 1211735 h 3486730"/>
              <a:gd name="connsiteX18" fmla="*/ 1068051 w 2744364"/>
              <a:gd name="connsiteY18" fmla="*/ 1226103 h 3486730"/>
              <a:gd name="connsiteX19" fmla="*/ 912393 w 2744364"/>
              <a:gd name="connsiteY19" fmla="*/ 1264419 h 3486730"/>
              <a:gd name="connsiteX20" fmla="*/ 761525 w 2744364"/>
              <a:gd name="connsiteY20" fmla="*/ 1329077 h 3486730"/>
              <a:gd name="connsiteX21" fmla="*/ 632210 w 2744364"/>
              <a:gd name="connsiteY21" fmla="*/ 1410497 h 3486730"/>
              <a:gd name="connsiteX22" fmla="*/ 510078 w 2744364"/>
              <a:gd name="connsiteY22" fmla="*/ 1513471 h 3486730"/>
              <a:gd name="connsiteX23" fmla="*/ 407105 w 2744364"/>
              <a:gd name="connsiteY23" fmla="*/ 1630813 h 3486730"/>
              <a:gd name="connsiteX24" fmla="*/ 325684 w 2744364"/>
              <a:gd name="connsiteY24" fmla="*/ 1767313 h 3486730"/>
              <a:gd name="connsiteX25" fmla="*/ 261026 w 2744364"/>
              <a:gd name="connsiteY25" fmla="*/ 1913391 h 3486730"/>
              <a:gd name="connsiteX26" fmla="*/ 222710 w 2744364"/>
              <a:gd name="connsiteY26" fmla="*/ 2073838 h 3486730"/>
              <a:gd name="connsiteX27" fmla="*/ 208342 w 2744364"/>
              <a:gd name="connsiteY27" fmla="*/ 2241469 h 3486730"/>
              <a:gd name="connsiteX28" fmla="*/ 222710 w 2744364"/>
              <a:gd name="connsiteY28" fmla="*/ 2406706 h 3486730"/>
              <a:gd name="connsiteX29" fmla="*/ 261026 w 2744364"/>
              <a:gd name="connsiteY29" fmla="*/ 2567153 h 3486730"/>
              <a:gd name="connsiteX30" fmla="*/ 325684 w 2744364"/>
              <a:gd name="connsiteY30" fmla="*/ 2713232 h 3486730"/>
              <a:gd name="connsiteX31" fmla="*/ 407105 w 2744364"/>
              <a:gd name="connsiteY31" fmla="*/ 2852126 h 3486730"/>
              <a:gd name="connsiteX32" fmla="*/ 510078 w 2744364"/>
              <a:gd name="connsiteY32" fmla="*/ 2967073 h 3486730"/>
              <a:gd name="connsiteX33" fmla="*/ 632210 w 2744364"/>
              <a:gd name="connsiteY33" fmla="*/ 3070047 h 3486730"/>
              <a:gd name="connsiteX34" fmla="*/ 761525 w 2744364"/>
              <a:gd name="connsiteY34" fmla="*/ 3158652 h 3486730"/>
              <a:gd name="connsiteX35" fmla="*/ 912393 w 2744364"/>
              <a:gd name="connsiteY35" fmla="*/ 3216125 h 3486730"/>
              <a:gd name="connsiteX36" fmla="*/ 1068051 w 2744364"/>
              <a:gd name="connsiteY36" fmla="*/ 3256836 h 3486730"/>
              <a:gd name="connsiteX37" fmla="*/ 1233288 w 2744364"/>
              <a:gd name="connsiteY37" fmla="*/ 3271204 h 3486730"/>
              <a:gd name="connsiteX38" fmla="*/ 1233288 w 2744364"/>
              <a:gd name="connsiteY38" fmla="*/ 3486730 h 3486730"/>
              <a:gd name="connsiteX39" fmla="*/ 1053683 w 2744364"/>
              <a:gd name="connsiteY39" fmla="*/ 3469967 h 3486730"/>
              <a:gd name="connsiteX40" fmla="*/ 878867 w 2744364"/>
              <a:gd name="connsiteY40" fmla="*/ 3431651 h 3486730"/>
              <a:gd name="connsiteX41" fmla="*/ 713631 w 2744364"/>
              <a:gd name="connsiteY41" fmla="*/ 3369388 h 3486730"/>
              <a:gd name="connsiteX42" fmla="*/ 562762 w 2744364"/>
              <a:gd name="connsiteY42" fmla="*/ 3285573 h 3486730"/>
              <a:gd name="connsiteX43" fmla="*/ 421473 w 2744364"/>
              <a:gd name="connsiteY43" fmla="*/ 3177810 h 3486730"/>
              <a:gd name="connsiteX44" fmla="*/ 301737 w 2744364"/>
              <a:gd name="connsiteY44" fmla="*/ 3055678 h 3486730"/>
              <a:gd name="connsiteX45" fmla="*/ 198763 w 2744364"/>
              <a:gd name="connsiteY45" fmla="*/ 2919179 h 3486730"/>
              <a:gd name="connsiteX46" fmla="*/ 112553 w 2744364"/>
              <a:gd name="connsiteY46" fmla="*/ 2763521 h 3486730"/>
              <a:gd name="connsiteX47" fmla="*/ 47895 w 2744364"/>
              <a:gd name="connsiteY47" fmla="*/ 2603074 h 3486730"/>
              <a:gd name="connsiteX48" fmla="*/ 9579 w 2744364"/>
              <a:gd name="connsiteY48" fmla="*/ 2425864 h 3486730"/>
              <a:gd name="connsiteX49" fmla="*/ 0 w 2744364"/>
              <a:gd name="connsiteY49" fmla="*/ 2241469 h 3486730"/>
              <a:gd name="connsiteX50" fmla="*/ 9579 w 2744364"/>
              <a:gd name="connsiteY50" fmla="*/ 2054680 h 3486730"/>
              <a:gd name="connsiteX51" fmla="*/ 47895 w 2744364"/>
              <a:gd name="connsiteY51" fmla="*/ 1884654 h 3486730"/>
              <a:gd name="connsiteX52" fmla="*/ 112553 w 2744364"/>
              <a:gd name="connsiteY52" fmla="*/ 1719418 h 3486730"/>
              <a:gd name="connsiteX53" fmla="*/ 198763 w 2744364"/>
              <a:gd name="connsiteY53" fmla="*/ 1561366 h 3486730"/>
              <a:gd name="connsiteX54" fmla="*/ 301737 w 2744364"/>
              <a:gd name="connsiteY54" fmla="*/ 1424866 h 3486730"/>
              <a:gd name="connsiteX55" fmla="*/ 421473 w 2744364"/>
              <a:gd name="connsiteY55" fmla="*/ 1302734 h 3486730"/>
              <a:gd name="connsiteX56" fmla="*/ 562762 w 2744364"/>
              <a:gd name="connsiteY56" fmla="*/ 1197366 h 3486730"/>
              <a:gd name="connsiteX57" fmla="*/ 713631 w 2744364"/>
              <a:gd name="connsiteY57" fmla="*/ 1113551 h 3486730"/>
              <a:gd name="connsiteX58" fmla="*/ 878867 w 2744364"/>
              <a:gd name="connsiteY58" fmla="*/ 1048893 h 3486730"/>
              <a:gd name="connsiteX59" fmla="*/ 1053683 w 2744364"/>
              <a:gd name="connsiteY59" fmla="*/ 1010577 h 3486730"/>
              <a:gd name="connsiteX60" fmla="*/ 1233288 w 2744364"/>
              <a:gd name="connsiteY60" fmla="*/ 996209 h 3486730"/>
              <a:gd name="connsiteX61" fmla="*/ 2143286 w 2744364"/>
              <a:gd name="connsiteY61" fmla="*/ 996209 h 3486730"/>
              <a:gd name="connsiteX62" fmla="*/ 2143286 w 2744364"/>
              <a:gd name="connsiteY62" fmla="*/ 996208 h 3486730"/>
              <a:gd name="connsiteX63" fmla="*/ 2143287 w 2744364"/>
              <a:gd name="connsiteY63" fmla="*/ 996208 h 3486730"/>
              <a:gd name="connsiteX64" fmla="*/ 2243865 w 2744364"/>
              <a:gd name="connsiteY64" fmla="*/ 986629 h 3486730"/>
              <a:gd name="connsiteX65" fmla="*/ 2342050 w 2744364"/>
              <a:gd name="connsiteY65" fmla="*/ 943524 h 3486730"/>
              <a:gd name="connsiteX66" fmla="*/ 2418681 w 2744364"/>
              <a:gd name="connsiteY66" fmla="*/ 883656 h 3486730"/>
              <a:gd name="connsiteX67" fmla="*/ 2483339 w 2744364"/>
              <a:gd name="connsiteY67" fmla="*/ 802235 h 3486730"/>
              <a:gd name="connsiteX68" fmla="*/ 2521655 w 2744364"/>
              <a:gd name="connsiteY68" fmla="*/ 708840 h 3486730"/>
              <a:gd name="connsiteX69" fmla="*/ 2536023 w 2744364"/>
              <a:gd name="connsiteY69" fmla="*/ 605867 h 3486730"/>
              <a:gd name="connsiteX70" fmla="*/ 2521655 w 2744364"/>
              <a:gd name="connsiteY70" fmla="*/ 498104 h 3486730"/>
              <a:gd name="connsiteX71" fmla="*/ 2483339 w 2744364"/>
              <a:gd name="connsiteY71" fmla="*/ 404709 h 3486730"/>
              <a:gd name="connsiteX72" fmla="*/ 2418681 w 2744364"/>
              <a:gd name="connsiteY72" fmla="*/ 328078 h 3486730"/>
              <a:gd name="connsiteX73" fmla="*/ 2342050 w 2744364"/>
              <a:gd name="connsiteY73" fmla="*/ 263420 h 3486730"/>
              <a:gd name="connsiteX74" fmla="*/ 2243865 w 2744364"/>
              <a:gd name="connsiteY74" fmla="*/ 225105 h 3486730"/>
              <a:gd name="connsiteX75" fmla="*/ 2143287 w 2744364"/>
              <a:gd name="connsiteY75" fmla="*/ 210736 h 3486730"/>
              <a:gd name="connsiteX76" fmla="*/ 2143286 w 2744364"/>
              <a:gd name="connsiteY76" fmla="*/ 210736 h 348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44364" h="3486730">
                <a:moveTo>
                  <a:pt x="2143286" y="0"/>
                </a:moveTo>
                <a:lnTo>
                  <a:pt x="2263023" y="9579"/>
                </a:lnTo>
                <a:lnTo>
                  <a:pt x="2375575" y="50290"/>
                </a:lnTo>
                <a:lnTo>
                  <a:pt x="2478549" y="102974"/>
                </a:lnTo>
                <a:lnTo>
                  <a:pt x="2569549" y="177210"/>
                </a:lnTo>
                <a:lnTo>
                  <a:pt x="2643785" y="268210"/>
                </a:lnTo>
                <a:lnTo>
                  <a:pt x="2696469" y="371184"/>
                </a:lnTo>
                <a:lnTo>
                  <a:pt x="2734785" y="483736"/>
                </a:lnTo>
                <a:lnTo>
                  <a:pt x="2744364" y="605867"/>
                </a:lnTo>
                <a:lnTo>
                  <a:pt x="2734785" y="727999"/>
                </a:lnTo>
                <a:lnTo>
                  <a:pt x="2696469" y="840551"/>
                </a:lnTo>
                <a:lnTo>
                  <a:pt x="2643785" y="943525"/>
                </a:lnTo>
                <a:lnTo>
                  <a:pt x="2569549" y="1034524"/>
                </a:lnTo>
                <a:lnTo>
                  <a:pt x="2478549" y="1108761"/>
                </a:lnTo>
                <a:lnTo>
                  <a:pt x="2375575" y="1161445"/>
                </a:lnTo>
                <a:lnTo>
                  <a:pt x="2263023" y="1197366"/>
                </a:lnTo>
                <a:lnTo>
                  <a:pt x="2143286" y="1211735"/>
                </a:lnTo>
                <a:lnTo>
                  <a:pt x="1233288" y="1211735"/>
                </a:lnTo>
                <a:lnTo>
                  <a:pt x="1068051" y="1226103"/>
                </a:lnTo>
                <a:lnTo>
                  <a:pt x="912393" y="1264419"/>
                </a:lnTo>
                <a:lnTo>
                  <a:pt x="761525" y="1329077"/>
                </a:lnTo>
                <a:lnTo>
                  <a:pt x="632210" y="1410497"/>
                </a:lnTo>
                <a:lnTo>
                  <a:pt x="510078" y="1513471"/>
                </a:lnTo>
                <a:lnTo>
                  <a:pt x="407105" y="1630813"/>
                </a:lnTo>
                <a:lnTo>
                  <a:pt x="325684" y="1767313"/>
                </a:lnTo>
                <a:lnTo>
                  <a:pt x="261026" y="1913391"/>
                </a:lnTo>
                <a:lnTo>
                  <a:pt x="222710" y="2073838"/>
                </a:lnTo>
                <a:lnTo>
                  <a:pt x="208342" y="2241469"/>
                </a:lnTo>
                <a:lnTo>
                  <a:pt x="222710" y="2406706"/>
                </a:lnTo>
                <a:lnTo>
                  <a:pt x="261026" y="2567153"/>
                </a:lnTo>
                <a:lnTo>
                  <a:pt x="325684" y="2713232"/>
                </a:lnTo>
                <a:lnTo>
                  <a:pt x="407105" y="2852126"/>
                </a:lnTo>
                <a:lnTo>
                  <a:pt x="510078" y="2967073"/>
                </a:lnTo>
                <a:lnTo>
                  <a:pt x="632210" y="3070047"/>
                </a:lnTo>
                <a:lnTo>
                  <a:pt x="761525" y="3158652"/>
                </a:lnTo>
                <a:lnTo>
                  <a:pt x="912393" y="3216125"/>
                </a:lnTo>
                <a:lnTo>
                  <a:pt x="1068051" y="3256836"/>
                </a:lnTo>
                <a:lnTo>
                  <a:pt x="1233288" y="3271204"/>
                </a:lnTo>
                <a:lnTo>
                  <a:pt x="1233288" y="3486730"/>
                </a:lnTo>
                <a:lnTo>
                  <a:pt x="1053683" y="3469967"/>
                </a:lnTo>
                <a:lnTo>
                  <a:pt x="878867" y="3431651"/>
                </a:lnTo>
                <a:lnTo>
                  <a:pt x="713631" y="3369388"/>
                </a:lnTo>
                <a:lnTo>
                  <a:pt x="562762" y="3285573"/>
                </a:lnTo>
                <a:lnTo>
                  <a:pt x="421473" y="3177810"/>
                </a:lnTo>
                <a:lnTo>
                  <a:pt x="301737" y="3055678"/>
                </a:lnTo>
                <a:lnTo>
                  <a:pt x="198763" y="2919179"/>
                </a:lnTo>
                <a:lnTo>
                  <a:pt x="112553" y="2763521"/>
                </a:lnTo>
                <a:lnTo>
                  <a:pt x="47895" y="2603074"/>
                </a:lnTo>
                <a:lnTo>
                  <a:pt x="9579" y="2425864"/>
                </a:lnTo>
                <a:lnTo>
                  <a:pt x="0" y="2241469"/>
                </a:lnTo>
                <a:lnTo>
                  <a:pt x="9579" y="2054680"/>
                </a:lnTo>
                <a:lnTo>
                  <a:pt x="47895" y="1884654"/>
                </a:lnTo>
                <a:lnTo>
                  <a:pt x="112553" y="1719418"/>
                </a:lnTo>
                <a:lnTo>
                  <a:pt x="198763" y="1561366"/>
                </a:lnTo>
                <a:lnTo>
                  <a:pt x="301737" y="1424866"/>
                </a:lnTo>
                <a:lnTo>
                  <a:pt x="421473" y="1302734"/>
                </a:lnTo>
                <a:lnTo>
                  <a:pt x="562762" y="1197366"/>
                </a:lnTo>
                <a:lnTo>
                  <a:pt x="713631" y="1113551"/>
                </a:lnTo>
                <a:lnTo>
                  <a:pt x="878867" y="1048893"/>
                </a:lnTo>
                <a:lnTo>
                  <a:pt x="1053683" y="1010577"/>
                </a:lnTo>
                <a:lnTo>
                  <a:pt x="1233288" y="996209"/>
                </a:lnTo>
                <a:lnTo>
                  <a:pt x="2143286" y="996209"/>
                </a:lnTo>
                <a:lnTo>
                  <a:pt x="2143286" y="996208"/>
                </a:lnTo>
                <a:lnTo>
                  <a:pt x="2143287" y="996208"/>
                </a:lnTo>
                <a:lnTo>
                  <a:pt x="2243865" y="986629"/>
                </a:lnTo>
                <a:lnTo>
                  <a:pt x="2342050" y="943524"/>
                </a:lnTo>
                <a:lnTo>
                  <a:pt x="2418681" y="883656"/>
                </a:lnTo>
                <a:lnTo>
                  <a:pt x="2483339" y="802235"/>
                </a:lnTo>
                <a:lnTo>
                  <a:pt x="2521655" y="708840"/>
                </a:lnTo>
                <a:lnTo>
                  <a:pt x="2536023" y="605867"/>
                </a:lnTo>
                <a:lnTo>
                  <a:pt x="2521655" y="498104"/>
                </a:lnTo>
                <a:lnTo>
                  <a:pt x="2483339" y="404709"/>
                </a:lnTo>
                <a:lnTo>
                  <a:pt x="2418681" y="328078"/>
                </a:lnTo>
                <a:lnTo>
                  <a:pt x="2342050" y="263420"/>
                </a:lnTo>
                <a:lnTo>
                  <a:pt x="2243865" y="225105"/>
                </a:lnTo>
                <a:lnTo>
                  <a:pt x="2143287" y="210736"/>
                </a:lnTo>
                <a:lnTo>
                  <a:pt x="2143286" y="210736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>
            <a:no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01209" y="2721941"/>
            <a:ext cx="1348713" cy="2041234"/>
            <a:chOff x="5696587" y="2870599"/>
            <a:chExt cx="1422471" cy="2152864"/>
          </a:xfrm>
        </p:grpSpPr>
        <p:grpSp>
          <p:nvGrpSpPr>
            <p:cNvPr id="63" name="组合 62"/>
            <p:cNvGrpSpPr/>
            <p:nvPr/>
          </p:nvGrpSpPr>
          <p:grpSpPr>
            <a:xfrm>
              <a:off x="6604190" y="2870599"/>
              <a:ext cx="514868" cy="517262"/>
              <a:chOff x="6604190" y="2870599"/>
              <a:chExt cx="514868" cy="517262"/>
            </a:xfrm>
          </p:grpSpPr>
          <p:sp>
            <p:nvSpPr>
              <p:cNvPr id="21" name="Freeform 136"/>
              <p:cNvSpPr/>
              <p:nvPr/>
            </p:nvSpPr>
            <p:spPr bwMode="auto">
              <a:xfrm>
                <a:off x="6604190" y="2870599"/>
                <a:ext cx="514868" cy="517262"/>
              </a:xfrm>
              <a:custGeom>
                <a:avLst/>
                <a:gdLst>
                  <a:gd name="T0" fmla="*/ 108 w 215"/>
                  <a:gd name="T1" fmla="*/ 0 h 216"/>
                  <a:gd name="T2" fmla="*/ 136 w 215"/>
                  <a:gd name="T3" fmla="*/ 4 h 216"/>
                  <a:gd name="T4" fmla="*/ 160 w 215"/>
                  <a:gd name="T5" fmla="*/ 14 h 216"/>
                  <a:gd name="T6" fmla="*/ 185 w 215"/>
                  <a:gd name="T7" fmla="*/ 33 h 216"/>
                  <a:gd name="T8" fmla="*/ 201 w 215"/>
                  <a:gd name="T9" fmla="*/ 55 h 216"/>
                  <a:gd name="T10" fmla="*/ 213 w 215"/>
                  <a:gd name="T11" fmla="*/ 82 h 216"/>
                  <a:gd name="T12" fmla="*/ 215 w 215"/>
                  <a:gd name="T13" fmla="*/ 108 h 216"/>
                  <a:gd name="T14" fmla="*/ 213 w 215"/>
                  <a:gd name="T15" fmla="*/ 135 h 216"/>
                  <a:gd name="T16" fmla="*/ 201 w 215"/>
                  <a:gd name="T17" fmla="*/ 161 h 216"/>
                  <a:gd name="T18" fmla="*/ 185 w 215"/>
                  <a:gd name="T19" fmla="*/ 183 h 216"/>
                  <a:gd name="T20" fmla="*/ 160 w 215"/>
                  <a:gd name="T21" fmla="*/ 202 h 216"/>
                  <a:gd name="T22" fmla="*/ 136 w 215"/>
                  <a:gd name="T23" fmla="*/ 212 h 216"/>
                  <a:gd name="T24" fmla="*/ 108 w 215"/>
                  <a:gd name="T25" fmla="*/ 216 h 216"/>
                  <a:gd name="T26" fmla="*/ 81 w 215"/>
                  <a:gd name="T27" fmla="*/ 212 h 216"/>
                  <a:gd name="T28" fmla="*/ 55 w 215"/>
                  <a:gd name="T29" fmla="*/ 202 h 216"/>
                  <a:gd name="T30" fmla="*/ 33 w 215"/>
                  <a:gd name="T31" fmla="*/ 183 h 216"/>
                  <a:gd name="T32" fmla="*/ 14 w 215"/>
                  <a:gd name="T33" fmla="*/ 161 h 216"/>
                  <a:gd name="T34" fmla="*/ 4 w 215"/>
                  <a:gd name="T35" fmla="*/ 135 h 216"/>
                  <a:gd name="T36" fmla="*/ 0 w 215"/>
                  <a:gd name="T37" fmla="*/ 108 h 216"/>
                  <a:gd name="T38" fmla="*/ 4 w 215"/>
                  <a:gd name="T39" fmla="*/ 82 h 216"/>
                  <a:gd name="T40" fmla="*/ 14 w 215"/>
                  <a:gd name="T41" fmla="*/ 55 h 216"/>
                  <a:gd name="T42" fmla="*/ 33 w 215"/>
                  <a:gd name="T43" fmla="*/ 33 h 216"/>
                  <a:gd name="T44" fmla="*/ 55 w 215"/>
                  <a:gd name="T45" fmla="*/ 14 h 216"/>
                  <a:gd name="T46" fmla="*/ 81 w 215"/>
                  <a:gd name="T47" fmla="*/ 4 h 216"/>
                  <a:gd name="T48" fmla="*/ 108 w 215"/>
                  <a:gd name="T4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5" h="216">
                    <a:moveTo>
                      <a:pt x="108" y="0"/>
                    </a:moveTo>
                    <a:lnTo>
                      <a:pt x="136" y="4"/>
                    </a:lnTo>
                    <a:lnTo>
                      <a:pt x="160" y="14"/>
                    </a:lnTo>
                    <a:lnTo>
                      <a:pt x="185" y="33"/>
                    </a:lnTo>
                    <a:lnTo>
                      <a:pt x="201" y="55"/>
                    </a:lnTo>
                    <a:lnTo>
                      <a:pt x="213" y="82"/>
                    </a:lnTo>
                    <a:lnTo>
                      <a:pt x="215" y="108"/>
                    </a:lnTo>
                    <a:lnTo>
                      <a:pt x="213" y="135"/>
                    </a:lnTo>
                    <a:lnTo>
                      <a:pt x="201" y="161"/>
                    </a:lnTo>
                    <a:lnTo>
                      <a:pt x="185" y="183"/>
                    </a:lnTo>
                    <a:lnTo>
                      <a:pt x="160" y="202"/>
                    </a:lnTo>
                    <a:lnTo>
                      <a:pt x="136" y="212"/>
                    </a:lnTo>
                    <a:lnTo>
                      <a:pt x="108" y="216"/>
                    </a:lnTo>
                    <a:lnTo>
                      <a:pt x="81" y="212"/>
                    </a:lnTo>
                    <a:lnTo>
                      <a:pt x="55" y="202"/>
                    </a:lnTo>
                    <a:lnTo>
                      <a:pt x="33" y="183"/>
                    </a:lnTo>
                    <a:lnTo>
                      <a:pt x="14" y="161"/>
                    </a:lnTo>
                    <a:lnTo>
                      <a:pt x="4" y="135"/>
                    </a:lnTo>
                    <a:lnTo>
                      <a:pt x="0" y="108"/>
                    </a:lnTo>
                    <a:lnTo>
                      <a:pt x="4" y="82"/>
                    </a:lnTo>
                    <a:lnTo>
                      <a:pt x="14" y="55"/>
                    </a:lnTo>
                    <a:lnTo>
                      <a:pt x="33" y="33"/>
                    </a:lnTo>
                    <a:lnTo>
                      <a:pt x="55" y="14"/>
                    </a:lnTo>
                    <a:lnTo>
                      <a:pt x="81" y="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137"/>
              <p:cNvSpPr/>
              <p:nvPr/>
            </p:nvSpPr>
            <p:spPr bwMode="auto">
              <a:xfrm>
                <a:off x="6762242" y="2959204"/>
                <a:ext cx="198764" cy="340052"/>
              </a:xfrm>
              <a:custGeom>
                <a:avLst/>
                <a:gdLst>
                  <a:gd name="T0" fmla="*/ 45 w 83"/>
                  <a:gd name="T1" fmla="*/ 0 h 142"/>
                  <a:gd name="T2" fmla="*/ 49 w 83"/>
                  <a:gd name="T3" fmla="*/ 14 h 142"/>
                  <a:gd name="T4" fmla="*/ 61 w 83"/>
                  <a:gd name="T5" fmla="*/ 16 h 142"/>
                  <a:gd name="T6" fmla="*/ 73 w 83"/>
                  <a:gd name="T7" fmla="*/ 22 h 142"/>
                  <a:gd name="T8" fmla="*/ 83 w 83"/>
                  <a:gd name="T9" fmla="*/ 28 h 142"/>
                  <a:gd name="T10" fmla="*/ 81 w 83"/>
                  <a:gd name="T11" fmla="*/ 40 h 142"/>
                  <a:gd name="T12" fmla="*/ 75 w 83"/>
                  <a:gd name="T13" fmla="*/ 43 h 142"/>
                  <a:gd name="T14" fmla="*/ 63 w 83"/>
                  <a:gd name="T15" fmla="*/ 36 h 142"/>
                  <a:gd name="T16" fmla="*/ 51 w 83"/>
                  <a:gd name="T17" fmla="*/ 32 h 142"/>
                  <a:gd name="T18" fmla="*/ 43 w 83"/>
                  <a:gd name="T19" fmla="*/ 32 h 142"/>
                  <a:gd name="T20" fmla="*/ 35 w 83"/>
                  <a:gd name="T21" fmla="*/ 32 h 142"/>
                  <a:gd name="T22" fmla="*/ 24 w 83"/>
                  <a:gd name="T23" fmla="*/ 36 h 142"/>
                  <a:gd name="T24" fmla="*/ 22 w 83"/>
                  <a:gd name="T25" fmla="*/ 47 h 142"/>
                  <a:gd name="T26" fmla="*/ 27 w 83"/>
                  <a:gd name="T27" fmla="*/ 53 h 142"/>
                  <a:gd name="T28" fmla="*/ 33 w 83"/>
                  <a:gd name="T29" fmla="*/ 57 h 142"/>
                  <a:gd name="T30" fmla="*/ 37 w 83"/>
                  <a:gd name="T31" fmla="*/ 59 h 142"/>
                  <a:gd name="T32" fmla="*/ 47 w 83"/>
                  <a:gd name="T33" fmla="*/ 63 h 142"/>
                  <a:gd name="T34" fmla="*/ 61 w 83"/>
                  <a:gd name="T35" fmla="*/ 69 h 142"/>
                  <a:gd name="T36" fmla="*/ 83 w 83"/>
                  <a:gd name="T37" fmla="*/ 87 h 142"/>
                  <a:gd name="T38" fmla="*/ 83 w 83"/>
                  <a:gd name="T39" fmla="*/ 106 h 142"/>
                  <a:gd name="T40" fmla="*/ 73 w 83"/>
                  <a:gd name="T41" fmla="*/ 120 h 142"/>
                  <a:gd name="T42" fmla="*/ 59 w 83"/>
                  <a:gd name="T43" fmla="*/ 128 h 142"/>
                  <a:gd name="T44" fmla="*/ 49 w 83"/>
                  <a:gd name="T45" fmla="*/ 138 h 142"/>
                  <a:gd name="T46" fmla="*/ 35 w 83"/>
                  <a:gd name="T47" fmla="*/ 142 h 142"/>
                  <a:gd name="T48" fmla="*/ 33 w 83"/>
                  <a:gd name="T49" fmla="*/ 128 h 142"/>
                  <a:gd name="T50" fmla="*/ 8 w 83"/>
                  <a:gd name="T51" fmla="*/ 120 h 142"/>
                  <a:gd name="T52" fmla="*/ 0 w 83"/>
                  <a:gd name="T53" fmla="*/ 104 h 142"/>
                  <a:gd name="T54" fmla="*/ 6 w 83"/>
                  <a:gd name="T55" fmla="*/ 98 h 142"/>
                  <a:gd name="T56" fmla="*/ 16 w 83"/>
                  <a:gd name="T57" fmla="*/ 100 h 142"/>
                  <a:gd name="T58" fmla="*/ 18 w 83"/>
                  <a:gd name="T59" fmla="*/ 102 h 142"/>
                  <a:gd name="T60" fmla="*/ 37 w 83"/>
                  <a:gd name="T61" fmla="*/ 110 h 142"/>
                  <a:gd name="T62" fmla="*/ 51 w 83"/>
                  <a:gd name="T63" fmla="*/ 110 h 142"/>
                  <a:gd name="T64" fmla="*/ 59 w 83"/>
                  <a:gd name="T65" fmla="*/ 104 h 142"/>
                  <a:gd name="T66" fmla="*/ 59 w 83"/>
                  <a:gd name="T67" fmla="*/ 93 h 142"/>
                  <a:gd name="T68" fmla="*/ 51 w 83"/>
                  <a:gd name="T69" fmla="*/ 87 h 142"/>
                  <a:gd name="T70" fmla="*/ 41 w 83"/>
                  <a:gd name="T71" fmla="*/ 83 h 142"/>
                  <a:gd name="T72" fmla="*/ 29 w 83"/>
                  <a:gd name="T73" fmla="*/ 77 h 142"/>
                  <a:gd name="T74" fmla="*/ 16 w 83"/>
                  <a:gd name="T75" fmla="*/ 71 h 142"/>
                  <a:gd name="T76" fmla="*/ 6 w 83"/>
                  <a:gd name="T77" fmla="*/ 65 h 142"/>
                  <a:gd name="T78" fmla="*/ 0 w 83"/>
                  <a:gd name="T79" fmla="*/ 47 h 142"/>
                  <a:gd name="T80" fmla="*/ 8 w 83"/>
                  <a:gd name="T81" fmla="*/ 24 h 142"/>
                  <a:gd name="T82" fmla="*/ 22 w 83"/>
                  <a:gd name="T83" fmla="*/ 16 h 142"/>
                  <a:gd name="T84" fmla="*/ 33 w 83"/>
                  <a:gd name="T85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3" h="142">
                    <a:moveTo>
                      <a:pt x="35" y="0"/>
                    </a:moveTo>
                    <a:lnTo>
                      <a:pt x="45" y="0"/>
                    </a:lnTo>
                    <a:lnTo>
                      <a:pt x="49" y="4"/>
                    </a:lnTo>
                    <a:lnTo>
                      <a:pt x="49" y="14"/>
                    </a:lnTo>
                    <a:lnTo>
                      <a:pt x="57" y="16"/>
                    </a:lnTo>
                    <a:lnTo>
                      <a:pt x="61" y="16"/>
                    </a:lnTo>
                    <a:lnTo>
                      <a:pt x="67" y="18"/>
                    </a:lnTo>
                    <a:lnTo>
                      <a:pt x="73" y="22"/>
                    </a:lnTo>
                    <a:lnTo>
                      <a:pt x="79" y="24"/>
                    </a:lnTo>
                    <a:lnTo>
                      <a:pt x="83" y="28"/>
                    </a:lnTo>
                    <a:lnTo>
                      <a:pt x="83" y="36"/>
                    </a:lnTo>
                    <a:lnTo>
                      <a:pt x="81" y="40"/>
                    </a:lnTo>
                    <a:lnTo>
                      <a:pt x="77" y="43"/>
                    </a:lnTo>
                    <a:lnTo>
                      <a:pt x="75" y="43"/>
                    </a:lnTo>
                    <a:lnTo>
                      <a:pt x="71" y="43"/>
                    </a:lnTo>
                    <a:lnTo>
                      <a:pt x="63" y="36"/>
                    </a:lnTo>
                    <a:lnTo>
                      <a:pt x="57" y="34"/>
                    </a:lnTo>
                    <a:lnTo>
                      <a:pt x="51" y="32"/>
                    </a:lnTo>
                    <a:lnTo>
                      <a:pt x="47" y="32"/>
                    </a:lnTo>
                    <a:lnTo>
                      <a:pt x="43" y="32"/>
                    </a:lnTo>
                    <a:lnTo>
                      <a:pt x="41" y="32"/>
                    </a:lnTo>
                    <a:lnTo>
                      <a:pt x="35" y="32"/>
                    </a:lnTo>
                    <a:lnTo>
                      <a:pt x="31" y="34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2" y="47"/>
                    </a:lnTo>
                    <a:lnTo>
                      <a:pt x="22" y="51"/>
                    </a:lnTo>
                    <a:lnTo>
                      <a:pt x="27" y="53"/>
                    </a:lnTo>
                    <a:lnTo>
                      <a:pt x="29" y="55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7" y="59"/>
                    </a:lnTo>
                    <a:lnTo>
                      <a:pt x="41" y="61"/>
                    </a:lnTo>
                    <a:lnTo>
                      <a:pt x="47" y="63"/>
                    </a:lnTo>
                    <a:lnTo>
                      <a:pt x="49" y="63"/>
                    </a:lnTo>
                    <a:lnTo>
                      <a:pt x="61" y="69"/>
                    </a:lnTo>
                    <a:lnTo>
                      <a:pt x="75" y="77"/>
                    </a:lnTo>
                    <a:lnTo>
                      <a:pt x="83" y="87"/>
                    </a:lnTo>
                    <a:lnTo>
                      <a:pt x="83" y="98"/>
                    </a:lnTo>
                    <a:lnTo>
                      <a:pt x="83" y="106"/>
                    </a:lnTo>
                    <a:lnTo>
                      <a:pt x="79" y="114"/>
                    </a:lnTo>
                    <a:lnTo>
                      <a:pt x="73" y="120"/>
                    </a:lnTo>
                    <a:lnTo>
                      <a:pt x="67" y="124"/>
                    </a:lnTo>
                    <a:lnTo>
                      <a:pt x="59" y="128"/>
                    </a:lnTo>
                    <a:lnTo>
                      <a:pt x="49" y="130"/>
                    </a:lnTo>
                    <a:lnTo>
                      <a:pt x="49" y="138"/>
                    </a:lnTo>
                    <a:lnTo>
                      <a:pt x="45" y="142"/>
                    </a:lnTo>
                    <a:lnTo>
                      <a:pt x="35" y="142"/>
                    </a:lnTo>
                    <a:lnTo>
                      <a:pt x="33" y="138"/>
                    </a:lnTo>
                    <a:lnTo>
                      <a:pt x="33" y="128"/>
                    </a:lnTo>
                    <a:lnTo>
                      <a:pt x="18" y="12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0"/>
                    </a:lnTo>
                    <a:lnTo>
                      <a:pt x="6" y="98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16" y="102"/>
                    </a:lnTo>
                    <a:lnTo>
                      <a:pt x="18" y="102"/>
                    </a:lnTo>
                    <a:lnTo>
                      <a:pt x="29" y="108"/>
                    </a:lnTo>
                    <a:lnTo>
                      <a:pt x="37" y="110"/>
                    </a:lnTo>
                    <a:lnTo>
                      <a:pt x="45" y="110"/>
                    </a:lnTo>
                    <a:lnTo>
                      <a:pt x="51" y="110"/>
                    </a:lnTo>
                    <a:lnTo>
                      <a:pt x="57" y="108"/>
                    </a:lnTo>
                    <a:lnTo>
                      <a:pt x="59" y="104"/>
                    </a:lnTo>
                    <a:lnTo>
                      <a:pt x="61" y="100"/>
                    </a:lnTo>
                    <a:lnTo>
                      <a:pt x="59" y="93"/>
                    </a:lnTo>
                    <a:lnTo>
                      <a:pt x="55" y="89"/>
                    </a:lnTo>
                    <a:lnTo>
                      <a:pt x="51" y="87"/>
                    </a:lnTo>
                    <a:lnTo>
                      <a:pt x="47" y="85"/>
                    </a:lnTo>
                    <a:lnTo>
                      <a:pt x="41" y="83"/>
                    </a:lnTo>
                    <a:lnTo>
                      <a:pt x="35" y="79"/>
                    </a:lnTo>
                    <a:lnTo>
                      <a:pt x="29" y="77"/>
                    </a:lnTo>
                    <a:lnTo>
                      <a:pt x="22" y="73"/>
                    </a:lnTo>
                    <a:lnTo>
                      <a:pt x="16" y="71"/>
                    </a:lnTo>
                    <a:lnTo>
                      <a:pt x="14" y="71"/>
                    </a:lnTo>
                    <a:lnTo>
                      <a:pt x="6" y="65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2" y="34"/>
                    </a:lnTo>
                    <a:lnTo>
                      <a:pt x="8" y="24"/>
                    </a:lnTo>
                    <a:lnTo>
                      <a:pt x="16" y="20"/>
                    </a:lnTo>
                    <a:lnTo>
                      <a:pt x="22" y="16"/>
                    </a:lnTo>
                    <a:lnTo>
                      <a:pt x="33" y="14"/>
                    </a:lnTo>
                    <a:lnTo>
                      <a:pt x="33" y="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5696587" y="4506201"/>
              <a:ext cx="514868" cy="517262"/>
              <a:chOff x="5696587" y="4506201"/>
              <a:chExt cx="514868" cy="517262"/>
            </a:xfrm>
          </p:grpSpPr>
          <p:sp>
            <p:nvSpPr>
              <p:cNvPr id="23" name="Freeform 138"/>
              <p:cNvSpPr/>
              <p:nvPr/>
            </p:nvSpPr>
            <p:spPr bwMode="auto">
              <a:xfrm>
                <a:off x="5696587" y="4506201"/>
                <a:ext cx="514868" cy="517262"/>
              </a:xfrm>
              <a:custGeom>
                <a:avLst/>
                <a:gdLst>
                  <a:gd name="T0" fmla="*/ 107 w 215"/>
                  <a:gd name="T1" fmla="*/ 0 h 216"/>
                  <a:gd name="T2" fmla="*/ 136 w 215"/>
                  <a:gd name="T3" fmla="*/ 4 h 216"/>
                  <a:gd name="T4" fmla="*/ 162 w 215"/>
                  <a:gd name="T5" fmla="*/ 14 h 216"/>
                  <a:gd name="T6" fmla="*/ 184 w 215"/>
                  <a:gd name="T7" fmla="*/ 32 h 216"/>
                  <a:gd name="T8" fmla="*/ 203 w 215"/>
                  <a:gd name="T9" fmla="*/ 55 h 216"/>
                  <a:gd name="T10" fmla="*/ 213 w 215"/>
                  <a:gd name="T11" fmla="*/ 81 h 216"/>
                  <a:gd name="T12" fmla="*/ 215 w 215"/>
                  <a:gd name="T13" fmla="*/ 108 h 216"/>
                  <a:gd name="T14" fmla="*/ 213 w 215"/>
                  <a:gd name="T15" fmla="*/ 136 h 216"/>
                  <a:gd name="T16" fmla="*/ 203 w 215"/>
                  <a:gd name="T17" fmla="*/ 161 h 216"/>
                  <a:gd name="T18" fmla="*/ 184 w 215"/>
                  <a:gd name="T19" fmla="*/ 185 h 216"/>
                  <a:gd name="T20" fmla="*/ 162 w 215"/>
                  <a:gd name="T21" fmla="*/ 202 h 216"/>
                  <a:gd name="T22" fmla="*/ 136 w 215"/>
                  <a:gd name="T23" fmla="*/ 214 h 216"/>
                  <a:gd name="T24" fmla="*/ 107 w 215"/>
                  <a:gd name="T25" fmla="*/ 216 h 216"/>
                  <a:gd name="T26" fmla="*/ 81 w 215"/>
                  <a:gd name="T27" fmla="*/ 214 h 216"/>
                  <a:gd name="T28" fmla="*/ 55 w 215"/>
                  <a:gd name="T29" fmla="*/ 202 h 216"/>
                  <a:gd name="T30" fmla="*/ 32 w 215"/>
                  <a:gd name="T31" fmla="*/ 185 h 216"/>
                  <a:gd name="T32" fmla="*/ 14 w 215"/>
                  <a:gd name="T33" fmla="*/ 161 h 216"/>
                  <a:gd name="T34" fmla="*/ 4 w 215"/>
                  <a:gd name="T35" fmla="*/ 136 h 216"/>
                  <a:gd name="T36" fmla="*/ 0 w 215"/>
                  <a:gd name="T37" fmla="*/ 108 h 216"/>
                  <a:gd name="T38" fmla="*/ 4 w 215"/>
                  <a:gd name="T39" fmla="*/ 81 h 216"/>
                  <a:gd name="T40" fmla="*/ 14 w 215"/>
                  <a:gd name="T41" fmla="*/ 55 h 216"/>
                  <a:gd name="T42" fmla="*/ 32 w 215"/>
                  <a:gd name="T43" fmla="*/ 32 h 216"/>
                  <a:gd name="T44" fmla="*/ 55 w 215"/>
                  <a:gd name="T45" fmla="*/ 14 h 216"/>
                  <a:gd name="T46" fmla="*/ 81 w 215"/>
                  <a:gd name="T47" fmla="*/ 4 h 216"/>
                  <a:gd name="T48" fmla="*/ 107 w 215"/>
                  <a:gd name="T4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5" h="216">
                    <a:moveTo>
                      <a:pt x="107" y="0"/>
                    </a:moveTo>
                    <a:lnTo>
                      <a:pt x="136" y="4"/>
                    </a:lnTo>
                    <a:lnTo>
                      <a:pt x="162" y="14"/>
                    </a:lnTo>
                    <a:lnTo>
                      <a:pt x="184" y="32"/>
                    </a:lnTo>
                    <a:lnTo>
                      <a:pt x="203" y="55"/>
                    </a:lnTo>
                    <a:lnTo>
                      <a:pt x="213" y="81"/>
                    </a:lnTo>
                    <a:lnTo>
                      <a:pt x="215" y="108"/>
                    </a:lnTo>
                    <a:lnTo>
                      <a:pt x="213" y="136"/>
                    </a:lnTo>
                    <a:lnTo>
                      <a:pt x="203" y="161"/>
                    </a:lnTo>
                    <a:lnTo>
                      <a:pt x="184" y="185"/>
                    </a:lnTo>
                    <a:lnTo>
                      <a:pt x="162" y="202"/>
                    </a:lnTo>
                    <a:lnTo>
                      <a:pt x="136" y="214"/>
                    </a:lnTo>
                    <a:lnTo>
                      <a:pt x="107" y="216"/>
                    </a:lnTo>
                    <a:lnTo>
                      <a:pt x="81" y="214"/>
                    </a:lnTo>
                    <a:lnTo>
                      <a:pt x="55" y="202"/>
                    </a:lnTo>
                    <a:lnTo>
                      <a:pt x="32" y="185"/>
                    </a:lnTo>
                    <a:lnTo>
                      <a:pt x="14" y="161"/>
                    </a:lnTo>
                    <a:lnTo>
                      <a:pt x="4" y="136"/>
                    </a:lnTo>
                    <a:lnTo>
                      <a:pt x="0" y="108"/>
                    </a:lnTo>
                    <a:lnTo>
                      <a:pt x="4" y="81"/>
                    </a:lnTo>
                    <a:lnTo>
                      <a:pt x="14" y="55"/>
                    </a:lnTo>
                    <a:lnTo>
                      <a:pt x="32" y="32"/>
                    </a:lnTo>
                    <a:lnTo>
                      <a:pt x="55" y="14"/>
                    </a:lnTo>
                    <a:lnTo>
                      <a:pt x="81" y="4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5757653" y="4613963"/>
                <a:ext cx="392736" cy="301738"/>
                <a:chOff x="5758850" y="4613963"/>
                <a:chExt cx="392736" cy="301738"/>
              </a:xfrm>
            </p:grpSpPr>
            <p:sp>
              <p:nvSpPr>
                <p:cNvPr id="24" name="Freeform 139"/>
                <p:cNvSpPr/>
                <p:nvPr/>
              </p:nvSpPr>
              <p:spPr bwMode="auto">
                <a:xfrm>
                  <a:off x="6031849" y="4613963"/>
                  <a:ext cx="76631" cy="76631"/>
                </a:xfrm>
                <a:custGeom>
                  <a:avLst/>
                  <a:gdLst>
                    <a:gd name="T0" fmla="*/ 16 w 32"/>
                    <a:gd name="T1" fmla="*/ 0 h 32"/>
                    <a:gd name="T2" fmla="*/ 22 w 32"/>
                    <a:gd name="T3" fmla="*/ 2 h 32"/>
                    <a:gd name="T4" fmla="*/ 26 w 32"/>
                    <a:gd name="T5" fmla="*/ 6 h 32"/>
                    <a:gd name="T6" fmla="*/ 30 w 32"/>
                    <a:gd name="T7" fmla="*/ 10 h 32"/>
                    <a:gd name="T8" fmla="*/ 32 w 32"/>
                    <a:gd name="T9" fmla="*/ 16 h 32"/>
                    <a:gd name="T10" fmla="*/ 30 w 32"/>
                    <a:gd name="T11" fmla="*/ 22 h 32"/>
                    <a:gd name="T12" fmla="*/ 26 w 32"/>
                    <a:gd name="T13" fmla="*/ 26 h 32"/>
                    <a:gd name="T14" fmla="*/ 22 w 32"/>
                    <a:gd name="T15" fmla="*/ 30 h 32"/>
                    <a:gd name="T16" fmla="*/ 16 w 32"/>
                    <a:gd name="T17" fmla="*/ 32 h 32"/>
                    <a:gd name="T18" fmla="*/ 10 w 32"/>
                    <a:gd name="T19" fmla="*/ 30 h 32"/>
                    <a:gd name="T20" fmla="*/ 6 w 32"/>
                    <a:gd name="T21" fmla="*/ 26 h 32"/>
                    <a:gd name="T22" fmla="*/ 2 w 32"/>
                    <a:gd name="T23" fmla="*/ 22 h 32"/>
                    <a:gd name="T24" fmla="*/ 0 w 32"/>
                    <a:gd name="T25" fmla="*/ 16 h 32"/>
                    <a:gd name="T26" fmla="*/ 2 w 32"/>
                    <a:gd name="T27" fmla="*/ 10 h 32"/>
                    <a:gd name="T28" fmla="*/ 6 w 32"/>
                    <a:gd name="T29" fmla="*/ 6 h 32"/>
                    <a:gd name="T30" fmla="*/ 10 w 32"/>
                    <a:gd name="T31" fmla="*/ 2 h 32"/>
                    <a:gd name="T32" fmla="*/ 16 w 32"/>
                    <a:gd name="T3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lnTo>
                        <a:pt x="22" y="2"/>
                      </a:lnTo>
                      <a:lnTo>
                        <a:pt x="26" y="6"/>
                      </a:lnTo>
                      <a:lnTo>
                        <a:pt x="30" y="10"/>
                      </a:lnTo>
                      <a:lnTo>
                        <a:pt x="32" y="16"/>
                      </a:lnTo>
                      <a:lnTo>
                        <a:pt x="30" y="22"/>
                      </a:lnTo>
                      <a:lnTo>
                        <a:pt x="26" y="26"/>
                      </a:lnTo>
                      <a:lnTo>
                        <a:pt x="22" y="30"/>
                      </a:lnTo>
                      <a:lnTo>
                        <a:pt x="16" y="32"/>
                      </a:lnTo>
                      <a:lnTo>
                        <a:pt x="10" y="30"/>
                      </a:lnTo>
                      <a:lnTo>
                        <a:pt x="6" y="26"/>
                      </a:lnTo>
                      <a:lnTo>
                        <a:pt x="2" y="22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86699" tIns="43349" rIns="86699" bIns="43349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25" name="Freeform 140"/>
                <p:cNvSpPr/>
                <p:nvPr/>
              </p:nvSpPr>
              <p:spPr bwMode="auto">
                <a:xfrm>
                  <a:off x="5801955" y="4613963"/>
                  <a:ext cx="79027" cy="76631"/>
                </a:xfrm>
                <a:custGeom>
                  <a:avLst/>
                  <a:gdLst>
                    <a:gd name="T0" fmla="*/ 17 w 33"/>
                    <a:gd name="T1" fmla="*/ 0 h 32"/>
                    <a:gd name="T2" fmla="*/ 23 w 33"/>
                    <a:gd name="T3" fmla="*/ 2 h 32"/>
                    <a:gd name="T4" fmla="*/ 27 w 33"/>
                    <a:gd name="T5" fmla="*/ 6 h 32"/>
                    <a:gd name="T6" fmla="*/ 31 w 33"/>
                    <a:gd name="T7" fmla="*/ 10 h 32"/>
                    <a:gd name="T8" fmla="*/ 33 w 33"/>
                    <a:gd name="T9" fmla="*/ 16 h 32"/>
                    <a:gd name="T10" fmla="*/ 31 w 33"/>
                    <a:gd name="T11" fmla="*/ 22 h 32"/>
                    <a:gd name="T12" fmla="*/ 27 w 33"/>
                    <a:gd name="T13" fmla="*/ 26 h 32"/>
                    <a:gd name="T14" fmla="*/ 23 w 33"/>
                    <a:gd name="T15" fmla="*/ 30 h 32"/>
                    <a:gd name="T16" fmla="*/ 17 w 33"/>
                    <a:gd name="T17" fmla="*/ 32 h 32"/>
                    <a:gd name="T18" fmla="*/ 11 w 33"/>
                    <a:gd name="T19" fmla="*/ 30 h 32"/>
                    <a:gd name="T20" fmla="*/ 4 w 33"/>
                    <a:gd name="T21" fmla="*/ 26 h 32"/>
                    <a:gd name="T22" fmla="*/ 2 w 33"/>
                    <a:gd name="T23" fmla="*/ 22 h 32"/>
                    <a:gd name="T24" fmla="*/ 0 w 33"/>
                    <a:gd name="T25" fmla="*/ 16 h 32"/>
                    <a:gd name="T26" fmla="*/ 2 w 33"/>
                    <a:gd name="T27" fmla="*/ 10 h 32"/>
                    <a:gd name="T28" fmla="*/ 4 w 33"/>
                    <a:gd name="T29" fmla="*/ 6 h 32"/>
                    <a:gd name="T30" fmla="*/ 11 w 33"/>
                    <a:gd name="T31" fmla="*/ 2 h 32"/>
                    <a:gd name="T32" fmla="*/ 17 w 33"/>
                    <a:gd name="T3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" h="32">
                      <a:moveTo>
                        <a:pt x="17" y="0"/>
                      </a:moveTo>
                      <a:lnTo>
                        <a:pt x="23" y="2"/>
                      </a:lnTo>
                      <a:lnTo>
                        <a:pt x="27" y="6"/>
                      </a:lnTo>
                      <a:lnTo>
                        <a:pt x="31" y="10"/>
                      </a:lnTo>
                      <a:lnTo>
                        <a:pt x="33" y="16"/>
                      </a:lnTo>
                      <a:lnTo>
                        <a:pt x="31" y="22"/>
                      </a:lnTo>
                      <a:lnTo>
                        <a:pt x="27" y="26"/>
                      </a:lnTo>
                      <a:lnTo>
                        <a:pt x="23" y="30"/>
                      </a:lnTo>
                      <a:lnTo>
                        <a:pt x="17" y="32"/>
                      </a:lnTo>
                      <a:lnTo>
                        <a:pt x="11" y="30"/>
                      </a:lnTo>
                      <a:lnTo>
                        <a:pt x="4" y="26"/>
                      </a:lnTo>
                      <a:lnTo>
                        <a:pt x="2" y="22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11" y="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86699" tIns="43349" rIns="86699" bIns="43349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26" name="Freeform 141"/>
                <p:cNvSpPr/>
                <p:nvPr/>
              </p:nvSpPr>
              <p:spPr bwMode="auto">
                <a:xfrm>
                  <a:off x="5909717" y="4647490"/>
                  <a:ext cx="98185" cy="93395"/>
                </a:xfrm>
                <a:custGeom>
                  <a:avLst/>
                  <a:gdLst>
                    <a:gd name="T0" fmla="*/ 20 w 41"/>
                    <a:gd name="T1" fmla="*/ 0 h 39"/>
                    <a:gd name="T2" fmla="*/ 26 w 41"/>
                    <a:gd name="T3" fmla="*/ 0 h 39"/>
                    <a:gd name="T4" fmla="*/ 32 w 41"/>
                    <a:gd name="T5" fmla="*/ 4 h 39"/>
                    <a:gd name="T6" fmla="*/ 37 w 41"/>
                    <a:gd name="T7" fmla="*/ 8 h 39"/>
                    <a:gd name="T8" fmla="*/ 39 w 41"/>
                    <a:gd name="T9" fmla="*/ 12 h 39"/>
                    <a:gd name="T10" fmla="*/ 41 w 41"/>
                    <a:gd name="T11" fmla="*/ 18 h 39"/>
                    <a:gd name="T12" fmla="*/ 39 w 41"/>
                    <a:gd name="T13" fmla="*/ 26 h 39"/>
                    <a:gd name="T14" fmla="*/ 37 w 41"/>
                    <a:gd name="T15" fmla="*/ 30 h 39"/>
                    <a:gd name="T16" fmla="*/ 32 w 41"/>
                    <a:gd name="T17" fmla="*/ 35 h 39"/>
                    <a:gd name="T18" fmla="*/ 26 w 41"/>
                    <a:gd name="T19" fmla="*/ 39 h 39"/>
                    <a:gd name="T20" fmla="*/ 20 w 41"/>
                    <a:gd name="T21" fmla="*/ 39 h 39"/>
                    <a:gd name="T22" fmla="*/ 14 w 41"/>
                    <a:gd name="T23" fmla="*/ 39 h 39"/>
                    <a:gd name="T24" fmla="*/ 8 w 41"/>
                    <a:gd name="T25" fmla="*/ 35 h 39"/>
                    <a:gd name="T26" fmla="*/ 4 w 41"/>
                    <a:gd name="T27" fmla="*/ 30 h 39"/>
                    <a:gd name="T28" fmla="*/ 2 w 41"/>
                    <a:gd name="T29" fmla="*/ 26 h 39"/>
                    <a:gd name="T30" fmla="*/ 0 w 41"/>
                    <a:gd name="T31" fmla="*/ 18 h 39"/>
                    <a:gd name="T32" fmla="*/ 2 w 41"/>
                    <a:gd name="T33" fmla="*/ 12 h 39"/>
                    <a:gd name="T34" fmla="*/ 4 w 41"/>
                    <a:gd name="T35" fmla="*/ 8 h 39"/>
                    <a:gd name="T36" fmla="*/ 8 w 41"/>
                    <a:gd name="T37" fmla="*/ 4 h 39"/>
                    <a:gd name="T38" fmla="*/ 14 w 41"/>
                    <a:gd name="T39" fmla="*/ 0 h 39"/>
                    <a:gd name="T40" fmla="*/ 20 w 41"/>
                    <a:gd name="T4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39">
                      <a:moveTo>
                        <a:pt x="20" y="0"/>
                      </a:moveTo>
                      <a:lnTo>
                        <a:pt x="26" y="0"/>
                      </a:lnTo>
                      <a:lnTo>
                        <a:pt x="32" y="4"/>
                      </a:lnTo>
                      <a:lnTo>
                        <a:pt x="37" y="8"/>
                      </a:lnTo>
                      <a:lnTo>
                        <a:pt x="39" y="12"/>
                      </a:lnTo>
                      <a:lnTo>
                        <a:pt x="41" y="18"/>
                      </a:lnTo>
                      <a:lnTo>
                        <a:pt x="39" y="26"/>
                      </a:lnTo>
                      <a:lnTo>
                        <a:pt x="37" y="30"/>
                      </a:lnTo>
                      <a:lnTo>
                        <a:pt x="32" y="35"/>
                      </a:lnTo>
                      <a:lnTo>
                        <a:pt x="26" y="39"/>
                      </a:lnTo>
                      <a:lnTo>
                        <a:pt x="20" y="39"/>
                      </a:lnTo>
                      <a:lnTo>
                        <a:pt x="14" y="39"/>
                      </a:lnTo>
                      <a:lnTo>
                        <a:pt x="8" y="35"/>
                      </a:lnTo>
                      <a:lnTo>
                        <a:pt x="4" y="30"/>
                      </a:lnTo>
                      <a:lnTo>
                        <a:pt x="2" y="26"/>
                      </a:lnTo>
                      <a:lnTo>
                        <a:pt x="0" y="18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4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86699" tIns="43349" rIns="86699" bIns="43349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27" name="Freeform 142"/>
                <p:cNvSpPr/>
                <p:nvPr/>
              </p:nvSpPr>
              <p:spPr bwMode="auto">
                <a:xfrm>
                  <a:off x="5857033" y="4755253"/>
                  <a:ext cx="203553" cy="160448"/>
                </a:xfrm>
                <a:custGeom>
                  <a:avLst/>
                  <a:gdLst>
                    <a:gd name="T0" fmla="*/ 14 w 85"/>
                    <a:gd name="T1" fmla="*/ 0 h 67"/>
                    <a:gd name="T2" fmla="*/ 71 w 85"/>
                    <a:gd name="T3" fmla="*/ 0 h 67"/>
                    <a:gd name="T4" fmla="*/ 77 w 85"/>
                    <a:gd name="T5" fmla="*/ 0 h 67"/>
                    <a:gd name="T6" fmla="*/ 81 w 85"/>
                    <a:gd name="T7" fmla="*/ 4 h 67"/>
                    <a:gd name="T8" fmla="*/ 83 w 85"/>
                    <a:gd name="T9" fmla="*/ 8 h 67"/>
                    <a:gd name="T10" fmla="*/ 85 w 85"/>
                    <a:gd name="T11" fmla="*/ 14 h 67"/>
                    <a:gd name="T12" fmla="*/ 85 w 85"/>
                    <a:gd name="T13" fmla="*/ 67 h 67"/>
                    <a:gd name="T14" fmla="*/ 73 w 85"/>
                    <a:gd name="T15" fmla="*/ 67 h 67"/>
                    <a:gd name="T16" fmla="*/ 73 w 85"/>
                    <a:gd name="T17" fmla="*/ 24 h 67"/>
                    <a:gd name="T18" fmla="*/ 69 w 85"/>
                    <a:gd name="T19" fmla="*/ 20 h 67"/>
                    <a:gd name="T20" fmla="*/ 65 w 85"/>
                    <a:gd name="T21" fmla="*/ 24 h 67"/>
                    <a:gd name="T22" fmla="*/ 65 w 85"/>
                    <a:gd name="T23" fmla="*/ 67 h 67"/>
                    <a:gd name="T24" fmla="*/ 20 w 85"/>
                    <a:gd name="T25" fmla="*/ 67 h 67"/>
                    <a:gd name="T26" fmla="*/ 20 w 85"/>
                    <a:gd name="T27" fmla="*/ 24 h 67"/>
                    <a:gd name="T28" fmla="*/ 16 w 85"/>
                    <a:gd name="T29" fmla="*/ 20 h 67"/>
                    <a:gd name="T30" fmla="*/ 12 w 85"/>
                    <a:gd name="T31" fmla="*/ 24 h 67"/>
                    <a:gd name="T32" fmla="*/ 12 w 85"/>
                    <a:gd name="T33" fmla="*/ 67 h 67"/>
                    <a:gd name="T34" fmla="*/ 0 w 85"/>
                    <a:gd name="T35" fmla="*/ 67 h 67"/>
                    <a:gd name="T36" fmla="*/ 0 w 85"/>
                    <a:gd name="T37" fmla="*/ 14 h 67"/>
                    <a:gd name="T38" fmla="*/ 0 w 85"/>
                    <a:gd name="T39" fmla="*/ 8 h 67"/>
                    <a:gd name="T40" fmla="*/ 4 w 85"/>
                    <a:gd name="T41" fmla="*/ 4 h 67"/>
                    <a:gd name="T42" fmla="*/ 8 w 85"/>
                    <a:gd name="T43" fmla="*/ 0 h 67"/>
                    <a:gd name="T44" fmla="*/ 14 w 85"/>
                    <a:gd name="T45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5" h="67">
                      <a:moveTo>
                        <a:pt x="14" y="0"/>
                      </a:moveTo>
                      <a:lnTo>
                        <a:pt x="71" y="0"/>
                      </a:lnTo>
                      <a:lnTo>
                        <a:pt x="77" y="0"/>
                      </a:lnTo>
                      <a:lnTo>
                        <a:pt x="81" y="4"/>
                      </a:lnTo>
                      <a:lnTo>
                        <a:pt x="83" y="8"/>
                      </a:lnTo>
                      <a:lnTo>
                        <a:pt x="85" y="14"/>
                      </a:lnTo>
                      <a:lnTo>
                        <a:pt x="85" y="67"/>
                      </a:lnTo>
                      <a:lnTo>
                        <a:pt x="73" y="67"/>
                      </a:lnTo>
                      <a:lnTo>
                        <a:pt x="73" y="24"/>
                      </a:lnTo>
                      <a:lnTo>
                        <a:pt x="69" y="20"/>
                      </a:lnTo>
                      <a:lnTo>
                        <a:pt x="65" y="24"/>
                      </a:lnTo>
                      <a:lnTo>
                        <a:pt x="65" y="67"/>
                      </a:lnTo>
                      <a:lnTo>
                        <a:pt x="20" y="67"/>
                      </a:lnTo>
                      <a:lnTo>
                        <a:pt x="20" y="24"/>
                      </a:lnTo>
                      <a:lnTo>
                        <a:pt x="16" y="20"/>
                      </a:lnTo>
                      <a:lnTo>
                        <a:pt x="12" y="24"/>
                      </a:lnTo>
                      <a:lnTo>
                        <a:pt x="12" y="67"/>
                      </a:lnTo>
                      <a:lnTo>
                        <a:pt x="0" y="67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86699" tIns="43349" rIns="86699" bIns="43349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28" name="Freeform 143"/>
                <p:cNvSpPr/>
                <p:nvPr/>
              </p:nvSpPr>
              <p:spPr bwMode="auto">
                <a:xfrm>
                  <a:off x="6003113" y="4700174"/>
                  <a:ext cx="148473" cy="131711"/>
                </a:xfrm>
                <a:custGeom>
                  <a:avLst/>
                  <a:gdLst>
                    <a:gd name="T0" fmla="*/ 8 w 62"/>
                    <a:gd name="T1" fmla="*/ 0 h 55"/>
                    <a:gd name="T2" fmla="*/ 50 w 62"/>
                    <a:gd name="T3" fmla="*/ 0 h 55"/>
                    <a:gd name="T4" fmla="*/ 54 w 62"/>
                    <a:gd name="T5" fmla="*/ 0 h 55"/>
                    <a:gd name="T6" fmla="*/ 58 w 62"/>
                    <a:gd name="T7" fmla="*/ 2 h 55"/>
                    <a:gd name="T8" fmla="*/ 60 w 62"/>
                    <a:gd name="T9" fmla="*/ 6 h 55"/>
                    <a:gd name="T10" fmla="*/ 62 w 62"/>
                    <a:gd name="T11" fmla="*/ 11 h 55"/>
                    <a:gd name="T12" fmla="*/ 62 w 62"/>
                    <a:gd name="T13" fmla="*/ 55 h 55"/>
                    <a:gd name="T14" fmla="*/ 52 w 62"/>
                    <a:gd name="T15" fmla="*/ 55 h 55"/>
                    <a:gd name="T16" fmla="*/ 52 w 62"/>
                    <a:gd name="T17" fmla="*/ 19 h 55"/>
                    <a:gd name="T18" fmla="*/ 48 w 62"/>
                    <a:gd name="T19" fmla="*/ 15 h 55"/>
                    <a:gd name="T20" fmla="*/ 46 w 62"/>
                    <a:gd name="T21" fmla="*/ 19 h 55"/>
                    <a:gd name="T22" fmla="*/ 46 w 62"/>
                    <a:gd name="T23" fmla="*/ 55 h 55"/>
                    <a:gd name="T24" fmla="*/ 30 w 62"/>
                    <a:gd name="T25" fmla="*/ 55 h 55"/>
                    <a:gd name="T26" fmla="*/ 30 w 62"/>
                    <a:gd name="T27" fmla="*/ 37 h 55"/>
                    <a:gd name="T28" fmla="*/ 30 w 62"/>
                    <a:gd name="T29" fmla="*/ 31 h 55"/>
                    <a:gd name="T30" fmla="*/ 26 w 62"/>
                    <a:gd name="T31" fmla="*/ 25 h 55"/>
                    <a:gd name="T32" fmla="*/ 22 w 62"/>
                    <a:gd name="T33" fmla="*/ 21 h 55"/>
                    <a:gd name="T34" fmla="*/ 16 w 62"/>
                    <a:gd name="T35" fmla="*/ 17 h 55"/>
                    <a:gd name="T36" fmla="*/ 10 w 62"/>
                    <a:gd name="T37" fmla="*/ 17 h 55"/>
                    <a:gd name="T38" fmla="*/ 0 w 62"/>
                    <a:gd name="T39" fmla="*/ 17 h 55"/>
                    <a:gd name="T40" fmla="*/ 4 w 62"/>
                    <a:gd name="T41" fmla="*/ 11 h 55"/>
                    <a:gd name="T42" fmla="*/ 6 w 62"/>
                    <a:gd name="T43" fmla="*/ 6 h 55"/>
                    <a:gd name="T44" fmla="*/ 8 w 62"/>
                    <a:gd name="T4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2" h="55">
                      <a:moveTo>
                        <a:pt x="8" y="0"/>
                      </a:move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8" y="2"/>
                      </a:lnTo>
                      <a:lnTo>
                        <a:pt x="60" y="6"/>
                      </a:lnTo>
                      <a:lnTo>
                        <a:pt x="62" y="11"/>
                      </a:lnTo>
                      <a:lnTo>
                        <a:pt x="62" y="55"/>
                      </a:lnTo>
                      <a:lnTo>
                        <a:pt x="52" y="55"/>
                      </a:lnTo>
                      <a:lnTo>
                        <a:pt x="52" y="19"/>
                      </a:lnTo>
                      <a:lnTo>
                        <a:pt x="48" y="15"/>
                      </a:lnTo>
                      <a:lnTo>
                        <a:pt x="46" y="19"/>
                      </a:lnTo>
                      <a:lnTo>
                        <a:pt x="46" y="55"/>
                      </a:lnTo>
                      <a:lnTo>
                        <a:pt x="30" y="55"/>
                      </a:lnTo>
                      <a:lnTo>
                        <a:pt x="30" y="37"/>
                      </a:lnTo>
                      <a:lnTo>
                        <a:pt x="30" y="31"/>
                      </a:lnTo>
                      <a:lnTo>
                        <a:pt x="26" y="25"/>
                      </a:lnTo>
                      <a:lnTo>
                        <a:pt x="22" y="21"/>
                      </a:lnTo>
                      <a:lnTo>
                        <a:pt x="16" y="17"/>
                      </a:lnTo>
                      <a:lnTo>
                        <a:pt x="10" y="17"/>
                      </a:lnTo>
                      <a:lnTo>
                        <a:pt x="0" y="17"/>
                      </a:lnTo>
                      <a:lnTo>
                        <a:pt x="4" y="11"/>
                      </a:lnTo>
                      <a:lnTo>
                        <a:pt x="6" y="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86699" tIns="43349" rIns="86699" bIns="43349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29" name="Freeform 144"/>
                <p:cNvSpPr/>
                <p:nvPr/>
              </p:nvSpPr>
              <p:spPr bwMode="auto">
                <a:xfrm>
                  <a:off x="5758850" y="4700174"/>
                  <a:ext cx="155658" cy="131711"/>
                </a:xfrm>
                <a:custGeom>
                  <a:avLst/>
                  <a:gdLst>
                    <a:gd name="T0" fmla="*/ 12 w 65"/>
                    <a:gd name="T1" fmla="*/ 0 h 55"/>
                    <a:gd name="T2" fmla="*/ 57 w 65"/>
                    <a:gd name="T3" fmla="*/ 0 h 55"/>
                    <a:gd name="T4" fmla="*/ 59 w 65"/>
                    <a:gd name="T5" fmla="*/ 6 h 55"/>
                    <a:gd name="T6" fmla="*/ 61 w 65"/>
                    <a:gd name="T7" fmla="*/ 11 h 55"/>
                    <a:gd name="T8" fmla="*/ 65 w 65"/>
                    <a:gd name="T9" fmla="*/ 17 h 55"/>
                    <a:gd name="T10" fmla="*/ 55 w 65"/>
                    <a:gd name="T11" fmla="*/ 17 h 55"/>
                    <a:gd name="T12" fmla="*/ 49 w 65"/>
                    <a:gd name="T13" fmla="*/ 17 h 55"/>
                    <a:gd name="T14" fmla="*/ 43 w 65"/>
                    <a:gd name="T15" fmla="*/ 21 h 55"/>
                    <a:gd name="T16" fmla="*/ 39 w 65"/>
                    <a:gd name="T17" fmla="*/ 25 h 55"/>
                    <a:gd name="T18" fmla="*/ 35 w 65"/>
                    <a:gd name="T19" fmla="*/ 31 h 55"/>
                    <a:gd name="T20" fmla="*/ 35 w 65"/>
                    <a:gd name="T21" fmla="*/ 37 h 55"/>
                    <a:gd name="T22" fmla="*/ 35 w 65"/>
                    <a:gd name="T23" fmla="*/ 55 h 55"/>
                    <a:gd name="T24" fmla="*/ 16 w 65"/>
                    <a:gd name="T25" fmla="*/ 55 h 55"/>
                    <a:gd name="T26" fmla="*/ 16 w 65"/>
                    <a:gd name="T27" fmla="*/ 19 h 55"/>
                    <a:gd name="T28" fmla="*/ 14 w 65"/>
                    <a:gd name="T29" fmla="*/ 15 h 55"/>
                    <a:gd name="T30" fmla="*/ 10 w 65"/>
                    <a:gd name="T31" fmla="*/ 19 h 55"/>
                    <a:gd name="T32" fmla="*/ 10 w 65"/>
                    <a:gd name="T33" fmla="*/ 55 h 55"/>
                    <a:gd name="T34" fmla="*/ 0 w 65"/>
                    <a:gd name="T35" fmla="*/ 55 h 55"/>
                    <a:gd name="T36" fmla="*/ 0 w 65"/>
                    <a:gd name="T37" fmla="*/ 11 h 55"/>
                    <a:gd name="T38" fmla="*/ 2 w 65"/>
                    <a:gd name="T39" fmla="*/ 6 h 55"/>
                    <a:gd name="T40" fmla="*/ 4 w 65"/>
                    <a:gd name="T41" fmla="*/ 2 h 55"/>
                    <a:gd name="T42" fmla="*/ 8 w 65"/>
                    <a:gd name="T43" fmla="*/ 0 h 55"/>
                    <a:gd name="T44" fmla="*/ 12 w 65"/>
                    <a:gd name="T4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55">
                      <a:moveTo>
                        <a:pt x="12" y="0"/>
                      </a:moveTo>
                      <a:lnTo>
                        <a:pt x="57" y="0"/>
                      </a:lnTo>
                      <a:lnTo>
                        <a:pt x="59" y="6"/>
                      </a:lnTo>
                      <a:lnTo>
                        <a:pt x="61" y="11"/>
                      </a:lnTo>
                      <a:lnTo>
                        <a:pt x="65" y="17"/>
                      </a:lnTo>
                      <a:lnTo>
                        <a:pt x="55" y="17"/>
                      </a:lnTo>
                      <a:lnTo>
                        <a:pt x="49" y="17"/>
                      </a:lnTo>
                      <a:lnTo>
                        <a:pt x="43" y="21"/>
                      </a:lnTo>
                      <a:lnTo>
                        <a:pt x="39" y="25"/>
                      </a:lnTo>
                      <a:lnTo>
                        <a:pt x="35" y="31"/>
                      </a:lnTo>
                      <a:lnTo>
                        <a:pt x="35" y="37"/>
                      </a:lnTo>
                      <a:lnTo>
                        <a:pt x="35" y="55"/>
                      </a:lnTo>
                      <a:lnTo>
                        <a:pt x="16" y="55"/>
                      </a:lnTo>
                      <a:lnTo>
                        <a:pt x="16" y="19"/>
                      </a:lnTo>
                      <a:lnTo>
                        <a:pt x="14" y="15"/>
                      </a:lnTo>
                      <a:lnTo>
                        <a:pt x="10" y="19"/>
                      </a:lnTo>
                      <a:lnTo>
                        <a:pt x="10" y="55"/>
                      </a:lnTo>
                      <a:lnTo>
                        <a:pt x="0" y="55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86699" tIns="43349" rIns="86699" bIns="43349" numCol="1" anchor="t" anchorCtr="0" compatLnSpc="1"/>
                <a:lstStyle/>
                <a:p>
                  <a:pPr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30" name="Freeform 145"/>
          <p:cNvSpPr/>
          <p:nvPr/>
        </p:nvSpPr>
        <p:spPr bwMode="auto">
          <a:xfrm>
            <a:off x="7322104" y="1607096"/>
            <a:ext cx="778803" cy="2590711"/>
          </a:xfrm>
          <a:custGeom>
            <a:avLst/>
            <a:gdLst>
              <a:gd name="T0" fmla="*/ 0 w 343"/>
              <a:gd name="T1" fmla="*/ 0 h 1141"/>
              <a:gd name="T2" fmla="*/ 73 w 343"/>
              <a:gd name="T3" fmla="*/ 51 h 1141"/>
              <a:gd name="T4" fmla="*/ 140 w 343"/>
              <a:gd name="T5" fmla="*/ 110 h 1141"/>
              <a:gd name="T6" fmla="*/ 199 w 343"/>
              <a:gd name="T7" fmla="*/ 177 h 1141"/>
              <a:gd name="T8" fmla="*/ 249 w 343"/>
              <a:gd name="T9" fmla="*/ 251 h 1141"/>
              <a:gd name="T10" fmla="*/ 288 w 343"/>
              <a:gd name="T11" fmla="*/ 332 h 1141"/>
              <a:gd name="T12" fmla="*/ 318 w 343"/>
              <a:gd name="T13" fmla="*/ 420 h 1141"/>
              <a:gd name="T14" fmla="*/ 337 w 343"/>
              <a:gd name="T15" fmla="*/ 509 h 1141"/>
              <a:gd name="T16" fmla="*/ 343 w 343"/>
              <a:gd name="T17" fmla="*/ 605 h 1141"/>
              <a:gd name="T18" fmla="*/ 337 w 343"/>
              <a:gd name="T19" fmla="*/ 699 h 1141"/>
              <a:gd name="T20" fmla="*/ 318 w 343"/>
              <a:gd name="T21" fmla="*/ 789 h 1141"/>
              <a:gd name="T22" fmla="*/ 290 w 343"/>
              <a:gd name="T23" fmla="*/ 874 h 1141"/>
              <a:gd name="T24" fmla="*/ 251 w 343"/>
              <a:gd name="T25" fmla="*/ 956 h 1141"/>
              <a:gd name="T26" fmla="*/ 203 w 343"/>
              <a:gd name="T27" fmla="*/ 1029 h 1141"/>
              <a:gd name="T28" fmla="*/ 146 w 343"/>
              <a:gd name="T29" fmla="*/ 1096 h 1141"/>
              <a:gd name="T30" fmla="*/ 176 w 343"/>
              <a:gd name="T31" fmla="*/ 1127 h 1141"/>
              <a:gd name="T32" fmla="*/ 14 w 343"/>
              <a:gd name="T33" fmla="*/ 1141 h 1141"/>
              <a:gd name="T34" fmla="*/ 28 w 343"/>
              <a:gd name="T35" fmla="*/ 978 h 1141"/>
              <a:gd name="T36" fmla="*/ 61 w 343"/>
              <a:gd name="T37" fmla="*/ 1011 h 1141"/>
              <a:gd name="T38" fmla="*/ 109 w 343"/>
              <a:gd name="T39" fmla="*/ 956 h 1141"/>
              <a:gd name="T40" fmla="*/ 150 w 343"/>
              <a:gd name="T41" fmla="*/ 895 h 1141"/>
              <a:gd name="T42" fmla="*/ 182 w 343"/>
              <a:gd name="T43" fmla="*/ 829 h 1141"/>
              <a:gd name="T44" fmla="*/ 205 w 343"/>
              <a:gd name="T45" fmla="*/ 758 h 1141"/>
              <a:gd name="T46" fmla="*/ 221 w 343"/>
              <a:gd name="T47" fmla="*/ 683 h 1141"/>
              <a:gd name="T48" fmla="*/ 225 w 343"/>
              <a:gd name="T49" fmla="*/ 605 h 1141"/>
              <a:gd name="T50" fmla="*/ 221 w 343"/>
              <a:gd name="T51" fmla="*/ 526 h 1141"/>
              <a:gd name="T52" fmla="*/ 205 w 343"/>
              <a:gd name="T53" fmla="*/ 450 h 1141"/>
              <a:gd name="T54" fmla="*/ 180 w 343"/>
              <a:gd name="T55" fmla="*/ 377 h 1141"/>
              <a:gd name="T56" fmla="*/ 146 w 343"/>
              <a:gd name="T57" fmla="*/ 310 h 1141"/>
              <a:gd name="T58" fmla="*/ 105 w 343"/>
              <a:gd name="T59" fmla="*/ 248 h 1141"/>
              <a:gd name="T60" fmla="*/ 55 w 343"/>
              <a:gd name="T61" fmla="*/ 193 h 1141"/>
              <a:gd name="T62" fmla="*/ 0 w 343"/>
              <a:gd name="T63" fmla="*/ 145 h 1141"/>
              <a:gd name="T64" fmla="*/ 0 w 343"/>
              <a:gd name="T65" fmla="*/ 0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1141">
                <a:moveTo>
                  <a:pt x="0" y="0"/>
                </a:moveTo>
                <a:lnTo>
                  <a:pt x="73" y="51"/>
                </a:lnTo>
                <a:lnTo>
                  <a:pt x="140" y="110"/>
                </a:lnTo>
                <a:lnTo>
                  <a:pt x="199" y="177"/>
                </a:lnTo>
                <a:lnTo>
                  <a:pt x="249" y="251"/>
                </a:lnTo>
                <a:lnTo>
                  <a:pt x="288" y="332"/>
                </a:lnTo>
                <a:lnTo>
                  <a:pt x="318" y="420"/>
                </a:lnTo>
                <a:lnTo>
                  <a:pt x="337" y="509"/>
                </a:lnTo>
                <a:lnTo>
                  <a:pt x="343" y="605"/>
                </a:lnTo>
                <a:lnTo>
                  <a:pt x="337" y="699"/>
                </a:lnTo>
                <a:lnTo>
                  <a:pt x="318" y="789"/>
                </a:lnTo>
                <a:lnTo>
                  <a:pt x="290" y="874"/>
                </a:lnTo>
                <a:lnTo>
                  <a:pt x="251" y="956"/>
                </a:lnTo>
                <a:lnTo>
                  <a:pt x="203" y="1029"/>
                </a:lnTo>
                <a:lnTo>
                  <a:pt x="146" y="1096"/>
                </a:lnTo>
                <a:lnTo>
                  <a:pt x="176" y="1127"/>
                </a:lnTo>
                <a:lnTo>
                  <a:pt x="14" y="1141"/>
                </a:lnTo>
                <a:lnTo>
                  <a:pt x="28" y="978"/>
                </a:lnTo>
                <a:lnTo>
                  <a:pt x="61" y="1011"/>
                </a:lnTo>
                <a:lnTo>
                  <a:pt x="109" y="956"/>
                </a:lnTo>
                <a:lnTo>
                  <a:pt x="150" y="895"/>
                </a:lnTo>
                <a:lnTo>
                  <a:pt x="182" y="829"/>
                </a:lnTo>
                <a:lnTo>
                  <a:pt x="205" y="758"/>
                </a:lnTo>
                <a:lnTo>
                  <a:pt x="221" y="683"/>
                </a:lnTo>
                <a:lnTo>
                  <a:pt x="225" y="605"/>
                </a:lnTo>
                <a:lnTo>
                  <a:pt x="221" y="526"/>
                </a:lnTo>
                <a:lnTo>
                  <a:pt x="205" y="450"/>
                </a:lnTo>
                <a:lnTo>
                  <a:pt x="180" y="377"/>
                </a:lnTo>
                <a:lnTo>
                  <a:pt x="146" y="310"/>
                </a:lnTo>
                <a:lnTo>
                  <a:pt x="105" y="248"/>
                </a:lnTo>
                <a:lnTo>
                  <a:pt x="55" y="193"/>
                </a:lnTo>
                <a:lnTo>
                  <a:pt x="0" y="1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31" name="Freeform 146"/>
          <p:cNvSpPr/>
          <p:nvPr/>
        </p:nvSpPr>
        <p:spPr bwMode="auto">
          <a:xfrm>
            <a:off x="4091093" y="3282770"/>
            <a:ext cx="778803" cy="2590711"/>
          </a:xfrm>
          <a:custGeom>
            <a:avLst/>
            <a:gdLst>
              <a:gd name="T0" fmla="*/ 329 w 343"/>
              <a:gd name="T1" fmla="*/ 0 h 1141"/>
              <a:gd name="T2" fmla="*/ 315 w 343"/>
              <a:gd name="T3" fmla="*/ 163 h 1141"/>
              <a:gd name="T4" fmla="*/ 283 w 343"/>
              <a:gd name="T5" fmla="*/ 130 h 1141"/>
              <a:gd name="T6" fmla="*/ 234 w 343"/>
              <a:gd name="T7" fmla="*/ 185 h 1141"/>
              <a:gd name="T8" fmla="*/ 193 w 343"/>
              <a:gd name="T9" fmla="*/ 246 h 1141"/>
              <a:gd name="T10" fmla="*/ 163 w 343"/>
              <a:gd name="T11" fmla="*/ 311 h 1141"/>
              <a:gd name="T12" fmla="*/ 138 w 343"/>
              <a:gd name="T13" fmla="*/ 383 h 1141"/>
              <a:gd name="T14" fmla="*/ 122 w 343"/>
              <a:gd name="T15" fmla="*/ 458 h 1141"/>
              <a:gd name="T16" fmla="*/ 118 w 343"/>
              <a:gd name="T17" fmla="*/ 536 h 1141"/>
              <a:gd name="T18" fmla="*/ 122 w 343"/>
              <a:gd name="T19" fmla="*/ 615 h 1141"/>
              <a:gd name="T20" fmla="*/ 138 w 343"/>
              <a:gd name="T21" fmla="*/ 691 h 1141"/>
              <a:gd name="T22" fmla="*/ 163 w 343"/>
              <a:gd name="T23" fmla="*/ 764 h 1141"/>
              <a:gd name="T24" fmla="*/ 197 w 343"/>
              <a:gd name="T25" fmla="*/ 831 h 1141"/>
              <a:gd name="T26" fmla="*/ 240 w 343"/>
              <a:gd name="T27" fmla="*/ 892 h 1141"/>
              <a:gd name="T28" fmla="*/ 289 w 343"/>
              <a:gd name="T29" fmla="*/ 947 h 1141"/>
              <a:gd name="T30" fmla="*/ 343 w 343"/>
              <a:gd name="T31" fmla="*/ 996 h 1141"/>
              <a:gd name="T32" fmla="*/ 343 w 343"/>
              <a:gd name="T33" fmla="*/ 1141 h 1141"/>
              <a:gd name="T34" fmla="*/ 270 w 343"/>
              <a:gd name="T35" fmla="*/ 1090 h 1141"/>
              <a:gd name="T36" fmla="*/ 203 w 343"/>
              <a:gd name="T37" fmla="*/ 1031 h 1141"/>
              <a:gd name="T38" fmla="*/ 145 w 343"/>
              <a:gd name="T39" fmla="*/ 964 h 1141"/>
              <a:gd name="T40" fmla="*/ 96 w 343"/>
              <a:gd name="T41" fmla="*/ 890 h 1141"/>
              <a:gd name="T42" fmla="*/ 55 w 343"/>
              <a:gd name="T43" fmla="*/ 809 h 1141"/>
              <a:gd name="T44" fmla="*/ 25 w 343"/>
              <a:gd name="T45" fmla="*/ 721 h 1141"/>
              <a:gd name="T46" fmla="*/ 7 w 343"/>
              <a:gd name="T47" fmla="*/ 631 h 1141"/>
              <a:gd name="T48" fmla="*/ 0 w 343"/>
              <a:gd name="T49" fmla="*/ 536 h 1141"/>
              <a:gd name="T50" fmla="*/ 7 w 343"/>
              <a:gd name="T51" fmla="*/ 442 h 1141"/>
              <a:gd name="T52" fmla="*/ 25 w 343"/>
              <a:gd name="T53" fmla="*/ 352 h 1141"/>
              <a:gd name="T54" fmla="*/ 53 w 343"/>
              <a:gd name="T55" fmla="*/ 267 h 1141"/>
              <a:gd name="T56" fmla="*/ 92 w 343"/>
              <a:gd name="T57" fmla="*/ 185 h 1141"/>
              <a:gd name="T58" fmla="*/ 140 w 343"/>
              <a:gd name="T59" fmla="*/ 112 h 1141"/>
              <a:gd name="T60" fmla="*/ 197 w 343"/>
              <a:gd name="T61" fmla="*/ 44 h 1141"/>
              <a:gd name="T62" fmla="*/ 167 w 343"/>
              <a:gd name="T63" fmla="*/ 14 h 1141"/>
              <a:gd name="T64" fmla="*/ 329 w 343"/>
              <a:gd name="T65" fmla="*/ 0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1141">
                <a:moveTo>
                  <a:pt x="329" y="0"/>
                </a:moveTo>
                <a:lnTo>
                  <a:pt x="315" y="163"/>
                </a:lnTo>
                <a:lnTo>
                  <a:pt x="283" y="130"/>
                </a:lnTo>
                <a:lnTo>
                  <a:pt x="234" y="185"/>
                </a:lnTo>
                <a:lnTo>
                  <a:pt x="193" y="246"/>
                </a:lnTo>
                <a:lnTo>
                  <a:pt x="163" y="311"/>
                </a:lnTo>
                <a:lnTo>
                  <a:pt x="138" y="383"/>
                </a:lnTo>
                <a:lnTo>
                  <a:pt x="122" y="458"/>
                </a:lnTo>
                <a:lnTo>
                  <a:pt x="118" y="536"/>
                </a:lnTo>
                <a:lnTo>
                  <a:pt x="122" y="615"/>
                </a:lnTo>
                <a:lnTo>
                  <a:pt x="138" y="691"/>
                </a:lnTo>
                <a:lnTo>
                  <a:pt x="163" y="764"/>
                </a:lnTo>
                <a:lnTo>
                  <a:pt x="197" y="831"/>
                </a:lnTo>
                <a:lnTo>
                  <a:pt x="240" y="892"/>
                </a:lnTo>
                <a:lnTo>
                  <a:pt x="289" y="947"/>
                </a:lnTo>
                <a:lnTo>
                  <a:pt x="343" y="996"/>
                </a:lnTo>
                <a:lnTo>
                  <a:pt x="343" y="1141"/>
                </a:lnTo>
                <a:lnTo>
                  <a:pt x="270" y="1090"/>
                </a:lnTo>
                <a:lnTo>
                  <a:pt x="203" y="1031"/>
                </a:lnTo>
                <a:lnTo>
                  <a:pt x="145" y="964"/>
                </a:lnTo>
                <a:lnTo>
                  <a:pt x="96" y="890"/>
                </a:lnTo>
                <a:lnTo>
                  <a:pt x="55" y="809"/>
                </a:lnTo>
                <a:lnTo>
                  <a:pt x="25" y="721"/>
                </a:lnTo>
                <a:lnTo>
                  <a:pt x="7" y="631"/>
                </a:lnTo>
                <a:lnTo>
                  <a:pt x="0" y="536"/>
                </a:lnTo>
                <a:lnTo>
                  <a:pt x="7" y="442"/>
                </a:lnTo>
                <a:lnTo>
                  <a:pt x="25" y="352"/>
                </a:lnTo>
                <a:lnTo>
                  <a:pt x="53" y="267"/>
                </a:lnTo>
                <a:lnTo>
                  <a:pt x="92" y="185"/>
                </a:lnTo>
                <a:lnTo>
                  <a:pt x="140" y="112"/>
                </a:lnTo>
                <a:lnTo>
                  <a:pt x="197" y="44"/>
                </a:lnTo>
                <a:lnTo>
                  <a:pt x="167" y="14"/>
                </a:lnTo>
                <a:lnTo>
                  <a:pt x="3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71" name="TextBox 23"/>
          <p:cNvSpPr txBox="1"/>
          <p:nvPr/>
        </p:nvSpPr>
        <p:spPr>
          <a:xfrm>
            <a:off x="936573" y="4622126"/>
            <a:ext cx="2847836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2" name="TextBox 24"/>
          <p:cNvSpPr txBox="1"/>
          <p:nvPr/>
        </p:nvSpPr>
        <p:spPr>
          <a:xfrm>
            <a:off x="1858412" y="4178751"/>
            <a:ext cx="1935145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23"/>
          <p:cNvSpPr txBox="1"/>
          <p:nvPr/>
        </p:nvSpPr>
        <p:spPr>
          <a:xfrm>
            <a:off x="3334660" y="2045931"/>
            <a:ext cx="2847836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4" name="TextBox 24"/>
          <p:cNvSpPr txBox="1"/>
          <p:nvPr/>
        </p:nvSpPr>
        <p:spPr>
          <a:xfrm>
            <a:off x="4256499" y="1602555"/>
            <a:ext cx="1935145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23"/>
          <p:cNvSpPr txBox="1"/>
          <p:nvPr/>
        </p:nvSpPr>
        <p:spPr>
          <a:xfrm>
            <a:off x="6169948" y="5125788"/>
            <a:ext cx="2844959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6" name="TextBox 24"/>
          <p:cNvSpPr txBox="1"/>
          <p:nvPr/>
        </p:nvSpPr>
        <p:spPr>
          <a:xfrm>
            <a:off x="6169948" y="4682413"/>
            <a:ext cx="1935145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23"/>
          <p:cNvSpPr txBox="1"/>
          <p:nvPr/>
        </p:nvSpPr>
        <p:spPr>
          <a:xfrm>
            <a:off x="8404150" y="2339698"/>
            <a:ext cx="2844959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8" name="TextBox 24"/>
          <p:cNvSpPr txBox="1"/>
          <p:nvPr/>
        </p:nvSpPr>
        <p:spPr>
          <a:xfrm>
            <a:off x="8404150" y="1896323"/>
            <a:ext cx="1935145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" grpId="0" animBg="1"/>
      <p:bldP spid="5" grpId="0" animBg="1"/>
      <p:bldP spid="58" grpId="0" animBg="1"/>
      <p:bldP spid="30" grpId="0" animBg="1"/>
      <p:bldP spid="31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40098" y="2682428"/>
            <a:ext cx="7505785" cy="2068125"/>
            <a:chOff x="4064000" y="3268663"/>
            <a:chExt cx="4724401" cy="1301750"/>
          </a:xfrm>
        </p:grpSpPr>
        <p:sp>
          <p:nvSpPr>
            <p:cNvPr id="7" name="Freeform 6"/>
            <p:cNvSpPr/>
            <p:nvPr/>
          </p:nvSpPr>
          <p:spPr bwMode="auto">
            <a:xfrm>
              <a:off x="7446963" y="3268663"/>
              <a:ext cx="1341438" cy="1163638"/>
            </a:xfrm>
            <a:custGeom>
              <a:avLst/>
              <a:gdLst>
                <a:gd name="T0" fmla="*/ 0 w 1691"/>
                <a:gd name="T1" fmla="*/ 0 h 1464"/>
                <a:gd name="T2" fmla="*/ 1691 w 1691"/>
                <a:gd name="T3" fmla="*/ 0 h 1464"/>
                <a:gd name="T4" fmla="*/ 1268 w 1691"/>
                <a:gd name="T5" fmla="*/ 733 h 1464"/>
                <a:gd name="T6" fmla="*/ 846 w 1691"/>
                <a:gd name="T7" fmla="*/ 1464 h 1464"/>
                <a:gd name="T8" fmla="*/ 423 w 1691"/>
                <a:gd name="T9" fmla="*/ 733 h 1464"/>
                <a:gd name="T10" fmla="*/ 0 w 1691"/>
                <a:gd name="T11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464">
                  <a:moveTo>
                    <a:pt x="0" y="0"/>
                  </a:moveTo>
                  <a:lnTo>
                    <a:pt x="1691" y="0"/>
                  </a:lnTo>
                  <a:lnTo>
                    <a:pt x="1268" y="733"/>
                  </a:lnTo>
                  <a:lnTo>
                    <a:pt x="846" y="1464"/>
                  </a:lnTo>
                  <a:lnTo>
                    <a:pt x="423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6096000" y="3268663"/>
              <a:ext cx="1341438" cy="1163638"/>
            </a:xfrm>
            <a:custGeom>
              <a:avLst/>
              <a:gdLst>
                <a:gd name="T0" fmla="*/ 0 w 1691"/>
                <a:gd name="T1" fmla="*/ 0 h 1464"/>
                <a:gd name="T2" fmla="*/ 1691 w 1691"/>
                <a:gd name="T3" fmla="*/ 0 h 1464"/>
                <a:gd name="T4" fmla="*/ 1268 w 1691"/>
                <a:gd name="T5" fmla="*/ 733 h 1464"/>
                <a:gd name="T6" fmla="*/ 845 w 1691"/>
                <a:gd name="T7" fmla="*/ 1464 h 1464"/>
                <a:gd name="T8" fmla="*/ 423 w 1691"/>
                <a:gd name="T9" fmla="*/ 733 h 1464"/>
                <a:gd name="T10" fmla="*/ 0 w 1691"/>
                <a:gd name="T11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464">
                  <a:moveTo>
                    <a:pt x="0" y="0"/>
                  </a:moveTo>
                  <a:lnTo>
                    <a:pt x="1691" y="0"/>
                  </a:lnTo>
                  <a:lnTo>
                    <a:pt x="1268" y="733"/>
                  </a:lnTo>
                  <a:lnTo>
                    <a:pt x="845" y="1464"/>
                  </a:lnTo>
                  <a:lnTo>
                    <a:pt x="423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743450" y="3268663"/>
              <a:ext cx="1343025" cy="1163638"/>
            </a:xfrm>
            <a:custGeom>
              <a:avLst/>
              <a:gdLst>
                <a:gd name="T0" fmla="*/ 0 w 1692"/>
                <a:gd name="T1" fmla="*/ 0 h 1464"/>
                <a:gd name="T2" fmla="*/ 1692 w 1692"/>
                <a:gd name="T3" fmla="*/ 0 h 1464"/>
                <a:gd name="T4" fmla="*/ 1270 w 1692"/>
                <a:gd name="T5" fmla="*/ 733 h 1464"/>
                <a:gd name="T6" fmla="*/ 847 w 1692"/>
                <a:gd name="T7" fmla="*/ 1464 h 1464"/>
                <a:gd name="T8" fmla="*/ 424 w 1692"/>
                <a:gd name="T9" fmla="*/ 733 h 1464"/>
                <a:gd name="T10" fmla="*/ 0 w 1692"/>
                <a:gd name="T11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2" h="1464">
                  <a:moveTo>
                    <a:pt x="0" y="0"/>
                  </a:moveTo>
                  <a:lnTo>
                    <a:pt x="1692" y="0"/>
                  </a:lnTo>
                  <a:lnTo>
                    <a:pt x="1270" y="733"/>
                  </a:lnTo>
                  <a:lnTo>
                    <a:pt x="847" y="1464"/>
                  </a:lnTo>
                  <a:lnTo>
                    <a:pt x="424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064000" y="3409950"/>
              <a:ext cx="1341438" cy="1160463"/>
            </a:xfrm>
            <a:custGeom>
              <a:avLst/>
              <a:gdLst>
                <a:gd name="T0" fmla="*/ 845 w 1690"/>
                <a:gd name="T1" fmla="*/ 0 h 1462"/>
                <a:gd name="T2" fmla="*/ 1268 w 1690"/>
                <a:gd name="T3" fmla="*/ 731 h 1462"/>
                <a:gd name="T4" fmla="*/ 1690 w 1690"/>
                <a:gd name="T5" fmla="*/ 1462 h 1462"/>
                <a:gd name="T6" fmla="*/ 0 w 1690"/>
                <a:gd name="T7" fmla="*/ 1462 h 1462"/>
                <a:gd name="T8" fmla="*/ 423 w 1690"/>
                <a:gd name="T9" fmla="*/ 731 h 1462"/>
                <a:gd name="T10" fmla="*/ 845 w 1690"/>
                <a:gd name="T11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0" h="1462">
                  <a:moveTo>
                    <a:pt x="845" y="0"/>
                  </a:moveTo>
                  <a:lnTo>
                    <a:pt x="1268" y="731"/>
                  </a:lnTo>
                  <a:lnTo>
                    <a:pt x="1690" y="1462"/>
                  </a:lnTo>
                  <a:lnTo>
                    <a:pt x="0" y="1462"/>
                  </a:lnTo>
                  <a:lnTo>
                    <a:pt x="423" y="73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416550" y="3409950"/>
              <a:ext cx="1341438" cy="1160463"/>
            </a:xfrm>
            <a:custGeom>
              <a:avLst/>
              <a:gdLst>
                <a:gd name="T0" fmla="*/ 845 w 1691"/>
                <a:gd name="T1" fmla="*/ 0 h 1462"/>
                <a:gd name="T2" fmla="*/ 1268 w 1691"/>
                <a:gd name="T3" fmla="*/ 731 h 1462"/>
                <a:gd name="T4" fmla="*/ 1691 w 1691"/>
                <a:gd name="T5" fmla="*/ 1462 h 1462"/>
                <a:gd name="T6" fmla="*/ 0 w 1691"/>
                <a:gd name="T7" fmla="*/ 1462 h 1462"/>
                <a:gd name="T8" fmla="*/ 423 w 1691"/>
                <a:gd name="T9" fmla="*/ 731 h 1462"/>
                <a:gd name="T10" fmla="*/ 845 w 1691"/>
                <a:gd name="T11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462">
                  <a:moveTo>
                    <a:pt x="845" y="0"/>
                  </a:moveTo>
                  <a:lnTo>
                    <a:pt x="1268" y="731"/>
                  </a:lnTo>
                  <a:lnTo>
                    <a:pt x="1691" y="1462"/>
                  </a:lnTo>
                  <a:lnTo>
                    <a:pt x="0" y="1462"/>
                  </a:lnTo>
                  <a:lnTo>
                    <a:pt x="423" y="73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6765925" y="3409950"/>
              <a:ext cx="1341438" cy="1160463"/>
            </a:xfrm>
            <a:custGeom>
              <a:avLst/>
              <a:gdLst>
                <a:gd name="T0" fmla="*/ 846 w 1691"/>
                <a:gd name="T1" fmla="*/ 0 h 1462"/>
                <a:gd name="T2" fmla="*/ 1268 w 1691"/>
                <a:gd name="T3" fmla="*/ 731 h 1462"/>
                <a:gd name="T4" fmla="*/ 1691 w 1691"/>
                <a:gd name="T5" fmla="*/ 1462 h 1462"/>
                <a:gd name="T6" fmla="*/ 0 w 1691"/>
                <a:gd name="T7" fmla="*/ 1462 h 1462"/>
                <a:gd name="T8" fmla="*/ 423 w 1691"/>
                <a:gd name="T9" fmla="*/ 731 h 1462"/>
                <a:gd name="T10" fmla="*/ 846 w 1691"/>
                <a:gd name="T11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462">
                  <a:moveTo>
                    <a:pt x="846" y="0"/>
                  </a:moveTo>
                  <a:lnTo>
                    <a:pt x="1268" y="731"/>
                  </a:lnTo>
                  <a:lnTo>
                    <a:pt x="1691" y="1462"/>
                  </a:lnTo>
                  <a:lnTo>
                    <a:pt x="0" y="1462"/>
                  </a:lnTo>
                  <a:lnTo>
                    <a:pt x="423" y="731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19384" y="3125707"/>
            <a:ext cx="5750726" cy="1168776"/>
            <a:chOff x="3395444" y="3296445"/>
            <a:chExt cx="6065219" cy="1232693"/>
          </a:xfrm>
        </p:grpSpPr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9078075" y="3296445"/>
              <a:ext cx="382588" cy="411163"/>
            </a:xfrm>
            <a:custGeom>
              <a:avLst/>
              <a:gdLst>
                <a:gd name="T0" fmla="*/ 141 w 481"/>
                <a:gd name="T1" fmla="*/ 56 h 519"/>
                <a:gd name="T2" fmla="*/ 91 w 481"/>
                <a:gd name="T3" fmla="*/ 82 h 519"/>
                <a:gd name="T4" fmla="*/ 60 w 481"/>
                <a:gd name="T5" fmla="*/ 128 h 519"/>
                <a:gd name="T6" fmla="*/ 56 w 481"/>
                <a:gd name="T7" fmla="*/ 182 h 519"/>
                <a:gd name="T8" fmla="*/ 81 w 481"/>
                <a:gd name="T9" fmla="*/ 233 h 519"/>
                <a:gd name="T10" fmla="*/ 128 w 481"/>
                <a:gd name="T11" fmla="*/ 263 h 519"/>
                <a:gd name="T12" fmla="*/ 182 w 481"/>
                <a:gd name="T13" fmla="*/ 267 h 519"/>
                <a:gd name="T14" fmla="*/ 232 w 481"/>
                <a:gd name="T15" fmla="*/ 242 h 519"/>
                <a:gd name="T16" fmla="*/ 263 w 481"/>
                <a:gd name="T17" fmla="*/ 196 h 519"/>
                <a:gd name="T18" fmla="*/ 267 w 481"/>
                <a:gd name="T19" fmla="*/ 142 h 519"/>
                <a:gd name="T20" fmla="*/ 242 w 481"/>
                <a:gd name="T21" fmla="*/ 91 h 519"/>
                <a:gd name="T22" fmla="*/ 195 w 481"/>
                <a:gd name="T23" fmla="*/ 60 h 519"/>
                <a:gd name="T24" fmla="*/ 155 w 481"/>
                <a:gd name="T25" fmla="*/ 0 h 519"/>
                <a:gd name="T26" fmla="*/ 224 w 481"/>
                <a:gd name="T27" fmla="*/ 12 h 519"/>
                <a:gd name="T28" fmla="*/ 284 w 481"/>
                <a:gd name="T29" fmla="*/ 55 h 519"/>
                <a:gd name="T30" fmla="*/ 319 w 481"/>
                <a:gd name="T31" fmla="*/ 124 h 519"/>
                <a:gd name="T32" fmla="*/ 319 w 481"/>
                <a:gd name="T33" fmla="*/ 200 h 519"/>
                <a:gd name="T34" fmla="*/ 284 w 481"/>
                <a:gd name="T35" fmla="*/ 267 h 519"/>
                <a:gd name="T36" fmla="*/ 317 w 481"/>
                <a:gd name="T37" fmla="*/ 292 h 519"/>
                <a:gd name="T38" fmla="*/ 342 w 481"/>
                <a:gd name="T39" fmla="*/ 287 h 519"/>
                <a:gd name="T40" fmla="*/ 475 w 481"/>
                <a:gd name="T41" fmla="*/ 436 h 519"/>
                <a:gd name="T42" fmla="*/ 481 w 481"/>
                <a:gd name="T43" fmla="*/ 459 h 519"/>
                <a:gd name="T44" fmla="*/ 423 w 481"/>
                <a:gd name="T45" fmla="*/ 513 h 519"/>
                <a:gd name="T46" fmla="*/ 400 w 481"/>
                <a:gd name="T47" fmla="*/ 519 h 519"/>
                <a:gd name="T48" fmla="*/ 267 w 481"/>
                <a:gd name="T49" fmla="*/ 370 h 519"/>
                <a:gd name="T50" fmla="*/ 261 w 481"/>
                <a:gd name="T51" fmla="*/ 345 h 519"/>
                <a:gd name="T52" fmla="*/ 276 w 481"/>
                <a:gd name="T53" fmla="*/ 329 h 519"/>
                <a:gd name="T54" fmla="*/ 215 w 481"/>
                <a:gd name="T55" fmla="*/ 316 h 519"/>
                <a:gd name="T56" fmla="*/ 139 w 481"/>
                <a:gd name="T57" fmla="*/ 323 h 519"/>
                <a:gd name="T58" fmla="*/ 70 w 481"/>
                <a:gd name="T59" fmla="*/ 294 h 519"/>
                <a:gd name="T60" fmla="*/ 18 w 481"/>
                <a:gd name="T61" fmla="*/ 238 h 519"/>
                <a:gd name="T62" fmla="*/ 0 w 481"/>
                <a:gd name="T63" fmla="*/ 169 h 519"/>
                <a:gd name="T64" fmla="*/ 12 w 481"/>
                <a:gd name="T65" fmla="*/ 99 h 519"/>
                <a:gd name="T66" fmla="*/ 54 w 481"/>
                <a:gd name="T67" fmla="*/ 39 h 519"/>
                <a:gd name="T68" fmla="*/ 120 w 481"/>
                <a:gd name="T69" fmla="*/ 6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1" h="519">
                  <a:moveTo>
                    <a:pt x="168" y="55"/>
                  </a:moveTo>
                  <a:lnTo>
                    <a:pt x="141" y="56"/>
                  </a:lnTo>
                  <a:lnTo>
                    <a:pt x="114" y="66"/>
                  </a:lnTo>
                  <a:lnTo>
                    <a:pt x="91" y="82"/>
                  </a:lnTo>
                  <a:lnTo>
                    <a:pt x="72" y="103"/>
                  </a:lnTo>
                  <a:lnTo>
                    <a:pt x="60" y="128"/>
                  </a:lnTo>
                  <a:lnTo>
                    <a:pt x="54" y="155"/>
                  </a:lnTo>
                  <a:lnTo>
                    <a:pt x="56" y="182"/>
                  </a:lnTo>
                  <a:lnTo>
                    <a:pt x="64" y="209"/>
                  </a:lnTo>
                  <a:lnTo>
                    <a:pt x="81" y="233"/>
                  </a:lnTo>
                  <a:lnTo>
                    <a:pt x="103" y="252"/>
                  </a:lnTo>
                  <a:lnTo>
                    <a:pt x="128" y="263"/>
                  </a:lnTo>
                  <a:lnTo>
                    <a:pt x="155" y="269"/>
                  </a:lnTo>
                  <a:lnTo>
                    <a:pt x="182" y="267"/>
                  </a:lnTo>
                  <a:lnTo>
                    <a:pt x="207" y="260"/>
                  </a:lnTo>
                  <a:lnTo>
                    <a:pt x="232" y="242"/>
                  </a:lnTo>
                  <a:lnTo>
                    <a:pt x="251" y="221"/>
                  </a:lnTo>
                  <a:lnTo>
                    <a:pt x="263" y="196"/>
                  </a:lnTo>
                  <a:lnTo>
                    <a:pt x="269" y="169"/>
                  </a:lnTo>
                  <a:lnTo>
                    <a:pt x="267" y="142"/>
                  </a:lnTo>
                  <a:lnTo>
                    <a:pt x="257" y="116"/>
                  </a:lnTo>
                  <a:lnTo>
                    <a:pt x="242" y="91"/>
                  </a:lnTo>
                  <a:lnTo>
                    <a:pt x="220" y="72"/>
                  </a:lnTo>
                  <a:lnTo>
                    <a:pt x="195" y="60"/>
                  </a:lnTo>
                  <a:lnTo>
                    <a:pt x="168" y="55"/>
                  </a:lnTo>
                  <a:close/>
                  <a:moveTo>
                    <a:pt x="155" y="0"/>
                  </a:moveTo>
                  <a:lnTo>
                    <a:pt x="189" y="2"/>
                  </a:lnTo>
                  <a:lnTo>
                    <a:pt x="224" y="12"/>
                  </a:lnTo>
                  <a:lnTo>
                    <a:pt x="255" y="29"/>
                  </a:lnTo>
                  <a:lnTo>
                    <a:pt x="284" y="55"/>
                  </a:lnTo>
                  <a:lnTo>
                    <a:pt x="305" y="87"/>
                  </a:lnTo>
                  <a:lnTo>
                    <a:pt x="319" y="124"/>
                  </a:lnTo>
                  <a:lnTo>
                    <a:pt x="323" y="163"/>
                  </a:lnTo>
                  <a:lnTo>
                    <a:pt x="319" y="200"/>
                  </a:lnTo>
                  <a:lnTo>
                    <a:pt x="305" y="234"/>
                  </a:lnTo>
                  <a:lnTo>
                    <a:pt x="284" y="267"/>
                  </a:lnTo>
                  <a:lnTo>
                    <a:pt x="311" y="298"/>
                  </a:lnTo>
                  <a:lnTo>
                    <a:pt x="317" y="292"/>
                  </a:lnTo>
                  <a:lnTo>
                    <a:pt x="329" y="287"/>
                  </a:lnTo>
                  <a:lnTo>
                    <a:pt x="342" y="287"/>
                  </a:lnTo>
                  <a:lnTo>
                    <a:pt x="352" y="294"/>
                  </a:lnTo>
                  <a:lnTo>
                    <a:pt x="475" y="436"/>
                  </a:lnTo>
                  <a:lnTo>
                    <a:pt x="481" y="447"/>
                  </a:lnTo>
                  <a:lnTo>
                    <a:pt x="481" y="459"/>
                  </a:lnTo>
                  <a:lnTo>
                    <a:pt x="473" y="470"/>
                  </a:lnTo>
                  <a:lnTo>
                    <a:pt x="423" y="513"/>
                  </a:lnTo>
                  <a:lnTo>
                    <a:pt x="412" y="519"/>
                  </a:lnTo>
                  <a:lnTo>
                    <a:pt x="400" y="519"/>
                  </a:lnTo>
                  <a:lnTo>
                    <a:pt x="388" y="511"/>
                  </a:lnTo>
                  <a:lnTo>
                    <a:pt x="267" y="370"/>
                  </a:lnTo>
                  <a:lnTo>
                    <a:pt x="261" y="358"/>
                  </a:lnTo>
                  <a:lnTo>
                    <a:pt x="261" y="345"/>
                  </a:lnTo>
                  <a:lnTo>
                    <a:pt x="269" y="335"/>
                  </a:lnTo>
                  <a:lnTo>
                    <a:pt x="276" y="329"/>
                  </a:lnTo>
                  <a:lnTo>
                    <a:pt x="249" y="298"/>
                  </a:lnTo>
                  <a:lnTo>
                    <a:pt x="215" y="316"/>
                  </a:lnTo>
                  <a:lnTo>
                    <a:pt x="178" y="323"/>
                  </a:lnTo>
                  <a:lnTo>
                    <a:pt x="139" y="323"/>
                  </a:lnTo>
                  <a:lnTo>
                    <a:pt x="103" y="314"/>
                  </a:lnTo>
                  <a:lnTo>
                    <a:pt x="70" y="294"/>
                  </a:lnTo>
                  <a:lnTo>
                    <a:pt x="39" y="269"/>
                  </a:lnTo>
                  <a:lnTo>
                    <a:pt x="18" y="238"/>
                  </a:lnTo>
                  <a:lnTo>
                    <a:pt x="4" y="203"/>
                  </a:lnTo>
                  <a:lnTo>
                    <a:pt x="0" y="169"/>
                  </a:lnTo>
                  <a:lnTo>
                    <a:pt x="2" y="134"/>
                  </a:lnTo>
                  <a:lnTo>
                    <a:pt x="12" y="99"/>
                  </a:lnTo>
                  <a:lnTo>
                    <a:pt x="29" y="68"/>
                  </a:lnTo>
                  <a:lnTo>
                    <a:pt x="54" y="39"/>
                  </a:lnTo>
                  <a:lnTo>
                    <a:pt x="85" y="18"/>
                  </a:lnTo>
                  <a:lnTo>
                    <a:pt x="120" y="6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771804" y="3346451"/>
              <a:ext cx="420688" cy="311150"/>
              <a:chOff x="6923088" y="3898901"/>
              <a:chExt cx="420688" cy="311150"/>
            </a:xfrm>
          </p:grpSpPr>
          <p:sp>
            <p:nvSpPr>
              <p:cNvPr id="22" name="Freeform 27"/>
              <p:cNvSpPr>
                <a:spLocks noEditPoints="1"/>
              </p:cNvSpPr>
              <p:nvPr/>
            </p:nvSpPr>
            <p:spPr bwMode="auto">
              <a:xfrm>
                <a:off x="6923088" y="3898901"/>
                <a:ext cx="269875" cy="271463"/>
              </a:xfrm>
              <a:custGeom>
                <a:avLst/>
                <a:gdLst>
                  <a:gd name="T0" fmla="*/ 170 w 340"/>
                  <a:gd name="T1" fmla="*/ 77 h 340"/>
                  <a:gd name="T2" fmla="*/ 141 w 340"/>
                  <a:gd name="T3" fmla="*/ 81 h 340"/>
                  <a:gd name="T4" fmla="*/ 116 w 340"/>
                  <a:gd name="T5" fmla="*/ 95 h 340"/>
                  <a:gd name="T6" fmla="*/ 94 w 340"/>
                  <a:gd name="T7" fmla="*/ 114 h 340"/>
                  <a:gd name="T8" fmla="*/ 81 w 340"/>
                  <a:gd name="T9" fmla="*/ 141 h 340"/>
                  <a:gd name="T10" fmla="*/ 77 w 340"/>
                  <a:gd name="T11" fmla="*/ 170 h 340"/>
                  <a:gd name="T12" fmla="*/ 81 w 340"/>
                  <a:gd name="T13" fmla="*/ 199 h 340"/>
                  <a:gd name="T14" fmla="*/ 94 w 340"/>
                  <a:gd name="T15" fmla="*/ 224 h 340"/>
                  <a:gd name="T16" fmla="*/ 116 w 340"/>
                  <a:gd name="T17" fmla="*/ 246 h 340"/>
                  <a:gd name="T18" fmla="*/ 141 w 340"/>
                  <a:gd name="T19" fmla="*/ 259 h 340"/>
                  <a:gd name="T20" fmla="*/ 170 w 340"/>
                  <a:gd name="T21" fmla="*/ 263 h 340"/>
                  <a:gd name="T22" fmla="*/ 199 w 340"/>
                  <a:gd name="T23" fmla="*/ 259 h 340"/>
                  <a:gd name="T24" fmla="*/ 226 w 340"/>
                  <a:gd name="T25" fmla="*/ 246 h 340"/>
                  <a:gd name="T26" fmla="*/ 245 w 340"/>
                  <a:gd name="T27" fmla="*/ 224 h 340"/>
                  <a:gd name="T28" fmla="*/ 258 w 340"/>
                  <a:gd name="T29" fmla="*/ 199 h 340"/>
                  <a:gd name="T30" fmla="*/ 262 w 340"/>
                  <a:gd name="T31" fmla="*/ 170 h 340"/>
                  <a:gd name="T32" fmla="*/ 258 w 340"/>
                  <a:gd name="T33" fmla="*/ 141 h 340"/>
                  <a:gd name="T34" fmla="*/ 245 w 340"/>
                  <a:gd name="T35" fmla="*/ 114 h 340"/>
                  <a:gd name="T36" fmla="*/ 226 w 340"/>
                  <a:gd name="T37" fmla="*/ 95 h 340"/>
                  <a:gd name="T38" fmla="*/ 199 w 340"/>
                  <a:gd name="T39" fmla="*/ 81 h 340"/>
                  <a:gd name="T40" fmla="*/ 170 w 340"/>
                  <a:gd name="T41" fmla="*/ 77 h 340"/>
                  <a:gd name="T42" fmla="*/ 145 w 340"/>
                  <a:gd name="T43" fmla="*/ 0 h 340"/>
                  <a:gd name="T44" fmla="*/ 197 w 340"/>
                  <a:gd name="T45" fmla="*/ 0 h 340"/>
                  <a:gd name="T46" fmla="*/ 199 w 340"/>
                  <a:gd name="T47" fmla="*/ 42 h 340"/>
                  <a:gd name="T48" fmla="*/ 220 w 340"/>
                  <a:gd name="T49" fmla="*/ 48 h 340"/>
                  <a:gd name="T50" fmla="*/ 239 w 340"/>
                  <a:gd name="T51" fmla="*/ 58 h 340"/>
                  <a:gd name="T52" fmla="*/ 272 w 340"/>
                  <a:gd name="T53" fmla="*/ 31 h 340"/>
                  <a:gd name="T54" fmla="*/ 309 w 340"/>
                  <a:gd name="T55" fmla="*/ 68 h 340"/>
                  <a:gd name="T56" fmla="*/ 282 w 340"/>
                  <a:gd name="T57" fmla="*/ 100 h 340"/>
                  <a:gd name="T58" fmla="*/ 291 w 340"/>
                  <a:gd name="T59" fmla="*/ 120 h 340"/>
                  <a:gd name="T60" fmla="*/ 297 w 340"/>
                  <a:gd name="T61" fmla="*/ 141 h 340"/>
                  <a:gd name="T62" fmla="*/ 340 w 340"/>
                  <a:gd name="T63" fmla="*/ 143 h 340"/>
                  <a:gd name="T64" fmla="*/ 340 w 340"/>
                  <a:gd name="T65" fmla="*/ 197 h 340"/>
                  <a:gd name="T66" fmla="*/ 297 w 340"/>
                  <a:gd name="T67" fmla="*/ 199 h 340"/>
                  <a:gd name="T68" fmla="*/ 291 w 340"/>
                  <a:gd name="T69" fmla="*/ 220 h 340"/>
                  <a:gd name="T70" fmla="*/ 282 w 340"/>
                  <a:gd name="T71" fmla="*/ 240 h 340"/>
                  <a:gd name="T72" fmla="*/ 309 w 340"/>
                  <a:gd name="T73" fmla="*/ 271 h 340"/>
                  <a:gd name="T74" fmla="*/ 272 w 340"/>
                  <a:gd name="T75" fmla="*/ 309 h 340"/>
                  <a:gd name="T76" fmla="*/ 239 w 340"/>
                  <a:gd name="T77" fmla="*/ 282 h 340"/>
                  <a:gd name="T78" fmla="*/ 220 w 340"/>
                  <a:gd name="T79" fmla="*/ 292 h 340"/>
                  <a:gd name="T80" fmla="*/ 199 w 340"/>
                  <a:gd name="T81" fmla="*/ 298 h 340"/>
                  <a:gd name="T82" fmla="*/ 197 w 340"/>
                  <a:gd name="T83" fmla="*/ 340 h 340"/>
                  <a:gd name="T84" fmla="*/ 145 w 340"/>
                  <a:gd name="T85" fmla="*/ 340 h 340"/>
                  <a:gd name="T86" fmla="*/ 141 w 340"/>
                  <a:gd name="T87" fmla="*/ 298 h 340"/>
                  <a:gd name="T88" fmla="*/ 119 w 340"/>
                  <a:gd name="T89" fmla="*/ 292 h 340"/>
                  <a:gd name="T90" fmla="*/ 100 w 340"/>
                  <a:gd name="T91" fmla="*/ 282 h 340"/>
                  <a:gd name="T92" fmla="*/ 69 w 340"/>
                  <a:gd name="T93" fmla="*/ 309 h 340"/>
                  <a:gd name="T94" fmla="*/ 31 w 340"/>
                  <a:gd name="T95" fmla="*/ 271 h 340"/>
                  <a:gd name="T96" fmla="*/ 58 w 340"/>
                  <a:gd name="T97" fmla="*/ 240 h 340"/>
                  <a:gd name="T98" fmla="*/ 48 w 340"/>
                  <a:gd name="T99" fmla="*/ 220 h 340"/>
                  <a:gd name="T100" fmla="*/ 42 w 340"/>
                  <a:gd name="T101" fmla="*/ 199 h 340"/>
                  <a:gd name="T102" fmla="*/ 0 w 340"/>
                  <a:gd name="T103" fmla="*/ 197 h 340"/>
                  <a:gd name="T104" fmla="*/ 0 w 340"/>
                  <a:gd name="T105" fmla="*/ 143 h 340"/>
                  <a:gd name="T106" fmla="*/ 42 w 340"/>
                  <a:gd name="T107" fmla="*/ 141 h 340"/>
                  <a:gd name="T108" fmla="*/ 48 w 340"/>
                  <a:gd name="T109" fmla="*/ 120 h 340"/>
                  <a:gd name="T110" fmla="*/ 58 w 340"/>
                  <a:gd name="T111" fmla="*/ 100 h 340"/>
                  <a:gd name="T112" fmla="*/ 31 w 340"/>
                  <a:gd name="T113" fmla="*/ 68 h 340"/>
                  <a:gd name="T114" fmla="*/ 69 w 340"/>
                  <a:gd name="T115" fmla="*/ 31 h 340"/>
                  <a:gd name="T116" fmla="*/ 100 w 340"/>
                  <a:gd name="T117" fmla="*/ 58 h 340"/>
                  <a:gd name="T118" fmla="*/ 119 w 340"/>
                  <a:gd name="T119" fmla="*/ 48 h 340"/>
                  <a:gd name="T120" fmla="*/ 141 w 340"/>
                  <a:gd name="T121" fmla="*/ 42 h 340"/>
                  <a:gd name="T122" fmla="*/ 145 w 340"/>
                  <a:gd name="T123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0" h="340">
                    <a:moveTo>
                      <a:pt x="170" y="77"/>
                    </a:moveTo>
                    <a:lnTo>
                      <a:pt x="141" y="81"/>
                    </a:lnTo>
                    <a:lnTo>
                      <a:pt x="116" y="95"/>
                    </a:lnTo>
                    <a:lnTo>
                      <a:pt x="94" y="114"/>
                    </a:lnTo>
                    <a:lnTo>
                      <a:pt x="81" y="141"/>
                    </a:lnTo>
                    <a:lnTo>
                      <a:pt x="77" y="170"/>
                    </a:lnTo>
                    <a:lnTo>
                      <a:pt x="81" y="199"/>
                    </a:lnTo>
                    <a:lnTo>
                      <a:pt x="94" y="224"/>
                    </a:lnTo>
                    <a:lnTo>
                      <a:pt x="116" y="246"/>
                    </a:lnTo>
                    <a:lnTo>
                      <a:pt x="141" y="259"/>
                    </a:lnTo>
                    <a:lnTo>
                      <a:pt x="170" y="263"/>
                    </a:lnTo>
                    <a:lnTo>
                      <a:pt x="199" y="259"/>
                    </a:lnTo>
                    <a:lnTo>
                      <a:pt x="226" y="246"/>
                    </a:lnTo>
                    <a:lnTo>
                      <a:pt x="245" y="224"/>
                    </a:lnTo>
                    <a:lnTo>
                      <a:pt x="258" y="199"/>
                    </a:lnTo>
                    <a:lnTo>
                      <a:pt x="262" y="170"/>
                    </a:lnTo>
                    <a:lnTo>
                      <a:pt x="258" y="141"/>
                    </a:lnTo>
                    <a:lnTo>
                      <a:pt x="245" y="114"/>
                    </a:lnTo>
                    <a:lnTo>
                      <a:pt x="226" y="95"/>
                    </a:lnTo>
                    <a:lnTo>
                      <a:pt x="199" y="81"/>
                    </a:lnTo>
                    <a:lnTo>
                      <a:pt x="170" y="77"/>
                    </a:lnTo>
                    <a:close/>
                    <a:moveTo>
                      <a:pt x="145" y="0"/>
                    </a:moveTo>
                    <a:lnTo>
                      <a:pt x="197" y="0"/>
                    </a:lnTo>
                    <a:lnTo>
                      <a:pt x="199" y="42"/>
                    </a:lnTo>
                    <a:lnTo>
                      <a:pt x="220" y="48"/>
                    </a:lnTo>
                    <a:lnTo>
                      <a:pt x="239" y="58"/>
                    </a:lnTo>
                    <a:lnTo>
                      <a:pt x="272" y="31"/>
                    </a:lnTo>
                    <a:lnTo>
                      <a:pt x="309" y="68"/>
                    </a:lnTo>
                    <a:lnTo>
                      <a:pt x="282" y="100"/>
                    </a:lnTo>
                    <a:lnTo>
                      <a:pt x="291" y="120"/>
                    </a:lnTo>
                    <a:lnTo>
                      <a:pt x="297" y="141"/>
                    </a:lnTo>
                    <a:lnTo>
                      <a:pt x="340" y="143"/>
                    </a:lnTo>
                    <a:lnTo>
                      <a:pt x="340" y="197"/>
                    </a:lnTo>
                    <a:lnTo>
                      <a:pt x="297" y="199"/>
                    </a:lnTo>
                    <a:lnTo>
                      <a:pt x="291" y="220"/>
                    </a:lnTo>
                    <a:lnTo>
                      <a:pt x="282" y="240"/>
                    </a:lnTo>
                    <a:lnTo>
                      <a:pt x="309" y="271"/>
                    </a:lnTo>
                    <a:lnTo>
                      <a:pt x="272" y="309"/>
                    </a:lnTo>
                    <a:lnTo>
                      <a:pt x="239" y="282"/>
                    </a:lnTo>
                    <a:lnTo>
                      <a:pt x="220" y="292"/>
                    </a:lnTo>
                    <a:lnTo>
                      <a:pt x="199" y="298"/>
                    </a:lnTo>
                    <a:lnTo>
                      <a:pt x="197" y="340"/>
                    </a:lnTo>
                    <a:lnTo>
                      <a:pt x="145" y="340"/>
                    </a:lnTo>
                    <a:lnTo>
                      <a:pt x="141" y="298"/>
                    </a:lnTo>
                    <a:lnTo>
                      <a:pt x="119" y="292"/>
                    </a:lnTo>
                    <a:lnTo>
                      <a:pt x="100" y="282"/>
                    </a:lnTo>
                    <a:lnTo>
                      <a:pt x="69" y="309"/>
                    </a:lnTo>
                    <a:lnTo>
                      <a:pt x="31" y="271"/>
                    </a:lnTo>
                    <a:lnTo>
                      <a:pt x="58" y="240"/>
                    </a:lnTo>
                    <a:lnTo>
                      <a:pt x="48" y="220"/>
                    </a:lnTo>
                    <a:lnTo>
                      <a:pt x="42" y="199"/>
                    </a:lnTo>
                    <a:lnTo>
                      <a:pt x="0" y="197"/>
                    </a:lnTo>
                    <a:lnTo>
                      <a:pt x="0" y="143"/>
                    </a:lnTo>
                    <a:lnTo>
                      <a:pt x="42" y="141"/>
                    </a:lnTo>
                    <a:lnTo>
                      <a:pt x="48" y="120"/>
                    </a:lnTo>
                    <a:lnTo>
                      <a:pt x="58" y="100"/>
                    </a:lnTo>
                    <a:lnTo>
                      <a:pt x="31" y="68"/>
                    </a:lnTo>
                    <a:lnTo>
                      <a:pt x="69" y="31"/>
                    </a:lnTo>
                    <a:lnTo>
                      <a:pt x="100" y="58"/>
                    </a:lnTo>
                    <a:lnTo>
                      <a:pt x="119" y="48"/>
                    </a:lnTo>
                    <a:lnTo>
                      <a:pt x="141" y="4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28"/>
              <p:cNvSpPr>
                <a:spLocks noEditPoints="1"/>
              </p:cNvSpPr>
              <p:nvPr/>
            </p:nvSpPr>
            <p:spPr bwMode="auto">
              <a:xfrm>
                <a:off x="7008813" y="3986213"/>
                <a:ext cx="98425" cy="98425"/>
              </a:xfrm>
              <a:custGeom>
                <a:avLst/>
                <a:gdLst>
                  <a:gd name="T0" fmla="*/ 62 w 123"/>
                  <a:gd name="T1" fmla="*/ 33 h 124"/>
                  <a:gd name="T2" fmla="*/ 54 w 123"/>
                  <a:gd name="T3" fmla="*/ 33 h 124"/>
                  <a:gd name="T4" fmla="*/ 46 w 123"/>
                  <a:gd name="T5" fmla="*/ 37 h 124"/>
                  <a:gd name="T6" fmla="*/ 40 w 123"/>
                  <a:gd name="T7" fmla="*/ 41 h 124"/>
                  <a:gd name="T8" fmla="*/ 37 w 123"/>
                  <a:gd name="T9" fmla="*/ 47 h 124"/>
                  <a:gd name="T10" fmla="*/ 33 w 123"/>
                  <a:gd name="T11" fmla="*/ 54 h 124"/>
                  <a:gd name="T12" fmla="*/ 31 w 123"/>
                  <a:gd name="T13" fmla="*/ 62 h 124"/>
                  <a:gd name="T14" fmla="*/ 33 w 123"/>
                  <a:gd name="T15" fmla="*/ 70 h 124"/>
                  <a:gd name="T16" fmla="*/ 37 w 123"/>
                  <a:gd name="T17" fmla="*/ 78 h 124"/>
                  <a:gd name="T18" fmla="*/ 40 w 123"/>
                  <a:gd name="T19" fmla="*/ 83 h 124"/>
                  <a:gd name="T20" fmla="*/ 46 w 123"/>
                  <a:gd name="T21" fmla="*/ 87 h 124"/>
                  <a:gd name="T22" fmla="*/ 54 w 123"/>
                  <a:gd name="T23" fmla="*/ 89 h 124"/>
                  <a:gd name="T24" fmla="*/ 62 w 123"/>
                  <a:gd name="T25" fmla="*/ 91 h 124"/>
                  <a:gd name="T26" fmla="*/ 69 w 123"/>
                  <a:gd name="T27" fmla="*/ 89 h 124"/>
                  <a:gd name="T28" fmla="*/ 77 w 123"/>
                  <a:gd name="T29" fmla="*/ 87 h 124"/>
                  <a:gd name="T30" fmla="*/ 83 w 123"/>
                  <a:gd name="T31" fmla="*/ 83 h 124"/>
                  <a:gd name="T32" fmla="*/ 89 w 123"/>
                  <a:gd name="T33" fmla="*/ 78 h 124"/>
                  <a:gd name="T34" fmla="*/ 91 w 123"/>
                  <a:gd name="T35" fmla="*/ 70 h 124"/>
                  <a:gd name="T36" fmla="*/ 93 w 123"/>
                  <a:gd name="T37" fmla="*/ 62 h 124"/>
                  <a:gd name="T38" fmla="*/ 91 w 123"/>
                  <a:gd name="T39" fmla="*/ 54 h 124"/>
                  <a:gd name="T40" fmla="*/ 89 w 123"/>
                  <a:gd name="T41" fmla="*/ 47 h 124"/>
                  <a:gd name="T42" fmla="*/ 83 w 123"/>
                  <a:gd name="T43" fmla="*/ 41 h 124"/>
                  <a:gd name="T44" fmla="*/ 77 w 123"/>
                  <a:gd name="T45" fmla="*/ 37 h 124"/>
                  <a:gd name="T46" fmla="*/ 69 w 123"/>
                  <a:gd name="T47" fmla="*/ 33 h 124"/>
                  <a:gd name="T48" fmla="*/ 62 w 123"/>
                  <a:gd name="T49" fmla="*/ 33 h 124"/>
                  <a:gd name="T50" fmla="*/ 62 w 123"/>
                  <a:gd name="T51" fmla="*/ 0 h 124"/>
                  <a:gd name="T52" fmla="*/ 87 w 123"/>
                  <a:gd name="T53" fmla="*/ 4 h 124"/>
                  <a:gd name="T54" fmla="*/ 106 w 123"/>
                  <a:gd name="T55" fmla="*/ 18 h 124"/>
                  <a:gd name="T56" fmla="*/ 120 w 123"/>
                  <a:gd name="T57" fmla="*/ 37 h 124"/>
                  <a:gd name="T58" fmla="*/ 123 w 123"/>
                  <a:gd name="T59" fmla="*/ 62 h 124"/>
                  <a:gd name="T60" fmla="*/ 120 w 123"/>
                  <a:gd name="T61" fmla="*/ 85 h 124"/>
                  <a:gd name="T62" fmla="*/ 106 w 123"/>
                  <a:gd name="T63" fmla="*/ 107 h 124"/>
                  <a:gd name="T64" fmla="*/ 87 w 123"/>
                  <a:gd name="T65" fmla="*/ 120 h 124"/>
                  <a:gd name="T66" fmla="*/ 62 w 123"/>
                  <a:gd name="T67" fmla="*/ 124 h 124"/>
                  <a:gd name="T68" fmla="*/ 39 w 123"/>
                  <a:gd name="T69" fmla="*/ 120 h 124"/>
                  <a:gd name="T70" fmla="*/ 17 w 123"/>
                  <a:gd name="T71" fmla="*/ 107 h 124"/>
                  <a:gd name="T72" fmla="*/ 4 w 123"/>
                  <a:gd name="T73" fmla="*/ 85 h 124"/>
                  <a:gd name="T74" fmla="*/ 0 w 123"/>
                  <a:gd name="T75" fmla="*/ 62 h 124"/>
                  <a:gd name="T76" fmla="*/ 4 w 123"/>
                  <a:gd name="T77" fmla="*/ 37 h 124"/>
                  <a:gd name="T78" fmla="*/ 17 w 123"/>
                  <a:gd name="T79" fmla="*/ 18 h 124"/>
                  <a:gd name="T80" fmla="*/ 39 w 123"/>
                  <a:gd name="T81" fmla="*/ 4 h 124"/>
                  <a:gd name="T82" fmla="*/ 62 w 123"/>
                  <a:gd name="T8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3" h="124">
                    <a:moveTo>
                      <a:pt x="62" y="33"/>
                    </a:moveTo>
                    <a:lnTo>
                      <a:pt x="54" y="33"/>
                    </a:lnTo>
                    <a:lnTo>
                      <a:pt x="46" y="37"/>
                    </a:lnTo>
                    <a:lnTo>
                      <a:pt x="40" y="41"/>
                    </a:lnTo>
                    <a:lnTo>
                      <a:pt x="37" y="47"/>
                    </a:lnTo>
                    <a:lnTo>
                      <a:pt x="33" y="54"/>
                    </a:lnTo>
                    <a:lnTo>
                      <a:pt x="31" y="62"/>
                    </a:lnTo>
                    <a:lnTo>
                      <a:pt x="33" y="70"/>
                    </a:lnTo>
                    <a:lnTo>
                      <a:pt x="37" y="78"/>
                    </a:lnTo>
                    <a:lnTo>
                      <a:pt x="40" y="83"/>
                    </a:lnTo>
                    <a:lnTo>
                      <a:pt x="46" y="87"/>
                    </a:lnTo>
                    <a:lnTo>
                      <a:pt x="54" y="89"/>
                    </a:lnTo>
                    <a:lnTo>
                      <a:pt x="62" y="91"/>
                    </a:lnTo>
                    <a:lnTo>
                      <a:pt x="69" y="89"/>
                    </a:lnTo>
                    <a:lnTo>
                      <a:pt x="77" y="87"/>
                    </a:lnTo>
                    <a:lnTo>
                      <a:pt x="83" y="83"/>
                    </a:lnTo>
                    <a:lnTo>
                      <a:pt x="89" y="78"/>
                    </a:lnTo>
                    <a:lnTo>
                      <a:pt x="91" y="70"/>
                    </a:lnTo>
                    <a:lnTo>
                      <a:pt x="93" y="62"/>
                    </a:lnTo>
                    <a:lnTo>
                      <a:pt x="91" y="54"/>
                    </a:lnTo>
                    <a:lnTo>
                      <a:pt x="89" y="47"/>
                    </a:lnTo>
                    <a:lnTo>
                      <a:pt x="83" y="41"/>
                    </a:lnTo>
                    <a:lnTo>
                      <a:pt x="77" y="37"/>
                    </a:lnTo>
                    <a:lnTo>
                      <a:pt x="69" y="33"/>
                    </a:lnTo>
                    <a:lnTo>
                      <a:pt x="62" y="33"/>
                    </a:lnTo>
                    <a:close/>
                    <a:moveTo>
                      <a:pt x="62" y="0"/>
                    </a:moveTo>
                    <a:lnTo>
                      <a:pt x="87" y="4"/>
                    </a:lnTo>
                    <a:lnTo>
                      <a:pt x="106" y="18"/>
                    </a:lnTo>
                    <a:lnTo>
                      <a:pt x="120" y="37"/>
                    </a:lnTo>
                    <a:lnTo>
                      <a:pt x="123" y="62"/>
                    </a:lnTo>
                    <a:lnTo>
                      <a:pt x="120" y="85"/>
                    </a:lnTo>
                    <a:lnTo>
                      <a:pt x="106" y="107"/>
                    </a:lnTo>
                    <a:lnTo>
                      <a:pt x="87" y="120"/>
                    </a:lnTo>
                    <a:lnTo>
                      <a:pt x="62" y="124"/>
                    </a:lnTo>
                    <a:lnTo>
                      <a:pt x="39" y="120"/>
                    </a:lnTo>
                    <a:lnTo>
                      <a:pt x="17" y="107"/>
                    </a:lnTo>
                    <a:lnTo>
                      <a:pt x="4" y="85"/>
                    </a:lnTo>
                    <a:lnTo>
                      <a:pt x="0" y="62"/>
                    </a:lnTo>
                    <a:lnTo>
                      <a:pt x="4" y="37"/>
                    </a:lnTo>
                    <a:lnTo>
                      <a:pt x="17" y="18"/>
                    </a:lnTo>
                    <a:lnTo>
                      <a:pt x="39" y="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29"/>
              <p:cNvSpPr>
                <a:spLocks noEditPoints="1"/>
              </p:cNvSpPr>
              <p:nvPr/>
            </p:nvSpPr>
            <p:spPr bwMode="auto">
              <a:xfrm>
                <a:off x="7173913" y="4038601"/>
                <a:ext cx="169863" cy="171450"/>
              </a:xfrm>
              <a:custGeom>
                <a:avLst/>
                <a:gdLst>
                  <a:gd name="T0" fmla="*/ 110 w 215"/>
                  <a:gd name="T1" fmla="*/ 48 h 215"/>
                  <a:gd name="T2" fmla="*/ 87 w 215"/>
                  <a:gd name="T3" fmla="*/ 52 h 215"/>
                  <a:gd name="T4" fmla="*/ 66 w 215"/>
                  <a:gd name="T5" fmla="*/ 64 h 215"/>
                  <a:gd name="T6" fmla="*/ 54 w 215"/>
                  <a:gd name="T7" fmla="*/ 83 h 215"/>
                  <a:gd name="T8" fmla="*/ 49 w 215"/>
                  <a:gd name="T9" fmla="*/ 104 h 215"/>
                  <a:gd name="T10" fmla="*/ 51 w 215"/>
                  <a:gd name="T11" fmla="*/ 128 h 215"/>
                  <a:gd name="T12" fmla="*/ 64 w 215"/>
                  <a:gd name="T13" fmla="*/ 147 h 215"/>
                  <a:gd name="T14" fmla="*/ 82 w 215"/>
                  <a:gd name="T15" fmla="*/ 161 h 215"/>
                  <a:gd name="T16" fmla="*/ 105 w 215"/>
                  <a:gd name="T17" fmla="*/ 166 h 215"/>
                  <a:gd name="T18" fmla="*/ 128 w 215"/>
                  <a:gd name="T19" fmla="*/ 162 h 215"/>
                  <a:gd name="T20" fmla="*/ 147 w 215"/>
                  <a:gd name="T21" fmla="*/ 151 h 215"/>
                  <a:gd name="T22" fmla="*/ 161 w 215"/>
                  <a:gd name="T23" fmla="*/ 133 h 215"/>
                  <a:gd name="T24" fmla="*/ 166 w 215"/>
                  <a:gd name="T25" fmla="*/ 110 h 215"/>
                  <a:gd name="T26" fmla="*/ 163 w 215"/>
                  <a:gd name="T27" fmla="*/ 87 h 215"/>
                  <a:gd name="T28" fmla="*/ 151 w 215"/>
                  <a:gd name="T29" fmla="*/ 68 h 215"/>
                  <a:gd name="T30" fmla="*/ 132 w 215"/>
                  <a:gd name="T31" fmla="*/ 54 h 215"/>
                  <a:gd name="T32" fmla="*/ 110 w 215"/>
                  <a:gd name="T33" fmla="*/ 48 h 215"/>
                  <a:gd name="T34" fmla="*/ 85 w 215"/>
                  <a:gd name="T35" fmla="*/ 0 h 215"/>
                  <a:gd name="T36" fmla="*/ 97 w 215"/>
                  <a:gd name="T37" fmla="*/ 23 h 215"/>
                  <a:gd name="T38" fmla="*/ 110 w 215"/>
                  <a:gd name="T39" fmla="*/ 23 h 215"/>
                  <a:gd name="T40" fmla="*/ 124 w 215"/>
                  <a:gd name="T41" fmla="*/ 25 h 215"/>
                  <a:gd name="T42" fmla="*/ 138 w 215"/>
                  <a:gd name="T43" fmla="*/ 2 h 215"/>
                  <a:gd name="T44" fmla="*/ 168 w 215"/>
                  <a:gd name="T45" fmla="*/ 15 h 215"/>
                  <a:gd name="T46" fmla="*/ 159 w 215"/>
                  <a:gd name="T47" fmla="*/ 41 h 215"/>
                  <a:gd name="T48" fmla="*/ 168 w 215"/>
                  <a:gd name="T49" fmla="*/ 50 h 215"/>
                  <a:gd name="T50" fmla="*/ 178 w 215"/>
                  <a:gd name="T51" fmla="*/ 62 h 215"/>
                  <a:gd name="T52" fmla="*/ 203 w 215"/>
                  <a:gd name="T53" fmla="*/ 54 h 215"/>
                  <a:gd name="T54" fmla="*/ 215 w 215"/>
                  <a:gd name="T55" fmla="*/ 85 h 215"/>
                  <a:gd name="T56" fmla="*/ 190 w 215"/>
                  <a:gd name="T57" fmla="*/ 97 h 215"/>
                  <a:gd name="T58" fmla="*/ 192 w 215"/>
                  <a:gd name="T59" fmla="*/ 110 h 215"/>
                  <a:gd name="T60" fmla="*/ 190 w 215"/>
                  <a:gd name="T61" fmla="*/ 126 h 215"/>
                  <a:gd name="T62" fmla="*/ 213 w 215"/>
                  <a:gd name="T63" fmla="*/ 137 h 215"/>
                  <a:gd name="T64" fmla="*/ 197 w 215"/>
                  <a:gd name="T65" fmla="*/ 168 h 215"/>
                  <a:gd name="T66" fmla="*/ 172 w 215"/>
                  <a:gd name="T67" fmla="*/ 159 h 215"/>
                  <a:gd name="T68" fmla="*/ 165 w 215"/>
                  <a:gd name="T69" fmla="*/ 168 h 215"/>
                  <a:gd name="T70" fmla="*/ 153 w 215"/>
                  <a:gd name="T71" fmla="*/ 178 h 215"/>
                  <a:gd name="T72" fmla="*/ 161 w 215"/>
                  <a:gd name="T73" fmla="*/ 203 h 215"/>
                  <a:gd name="T74" fmla="*/ 128 w 215"/>
                  <a:gd name="T75" fmla="*/ 215 h 215"/>
                  <a:gd name="T76" fmla="*/ 118 w 215"/>
                  <a:gd name="T77" fmla="*/ 191 h 215"/>
                  <a:gd name="T78" fmla="*/ 103 w 215"/>
                  <a:gd name="T79" fmla="*/ 191 h 215"/>
                  <a:gd name="T80" fmla="*/ 89 w 215"/>
                  <a:gd name="T81" fmla="*/ 190 h 215"/>
                  <a:gd name="T82" fmla="*/ 78 w 215"/>
                  <a:gd name="T83" fmla="*/ 213 h 215"/>
                  <a:gd name="T84" fmla="*/ 47 w 215"/>
                  <a:gd name="T85" fmla="*/ 199 h 215"/>
                  <a:gd name="T86" fmla="*/ 56 w 215"/>
                  <a:gd name="T87" fmla="*/ 174 h 215"/>
                  <a:gd name="T88" fmla="*/ 45 w 215"/>
                  <a:gd name="T89" fmla="*/ 164 h 215"/>
                  <a:gd name="T90" fmla="*/ 37 w 215"/>
                  <a:gd name="T91" fmla="*/ 153 h 215"/>
                  <a:gd name="T92" fmla="*/ 12 w 215"/>
                  <a:gd name="T93" fmla="*/ 161 h 215"/>
                  <a:gd name="T94" fmla="*/ 0 w 215"/>
                  <a:gd name="T95" fmla="*/ 130 h 215"/>
                  <a:gd name="T96" fmla="*/ 24 w 215"/>
                  <a:gd name="T97" fmla="*/ 118 h 215"/>
                  <a:gd name="T98" fmla="*/ 24 w 215"/>
                  <a:gd name="T99" fmla="*/ 104 h 215"/>
                  <a:gd name="T100" fmla="*/ 26 w 215"/>
                  <a:gd name="T101" fmla="*/ 91 h 215"/>
                  <a:gd name="T102" fmla="*/ 2 w 215"/>
                  <a:gd name="T103" fmla="*/ 77 h 215"/>
                  <a:gd name="T104" fmla="*/ 16 w 215"/>
                  <a:gd name="T105" fmla="*/ 46 h 215"/>
                  <a:gd name="T106" fmla="*/ 41 w 215"/>
                  <a:gd name="T107" fmla="*/ 56 h 215"/>
                  <a:gd name="T108" fmla="*/ 51 w 215"/>
                  <a:gd name="T109" fmla="*/ 46 h 215"/>
                  <a:gd name="T110" fmla="*/ 62 w 215"/>
                  <a:gd name="T111" fmla="*/ 37 h 215"/>
                  <a:gd name="T112" fmla="*/ 54 w 215"/>
                  <a:gd name="T113" fmla="*/ 12 h 215"/>
                  <a:gd name="T114" fmla="*/ 85 w 215"/>
                  <a:gd name="T115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5" h="215">
                    <a:moveTo>
                      <a:pt x="110" y="48"/>
                    </a:moveTo>
                    <a:lnTo>
                      <a:pt x="87" y="52"/>
                    </a:lnTo>
                    <a:lnTo>
                      <a:pt x="66" y="64"/>
                    </a:lnTo>
                    <a:lnTo>
                      <a:pt x="54" y="83"/>
                    </a:lnTo>
                    <a:lnTo>
                      <a:pt x="49" y="104"/>
                    </a:lnTo>
                    <a:lnTo>
                      <a:pt x="51" y="128"/>
                    </a:lnTo>
                    <a:lnTo>
                      <a:pt x="64" y="147"/>
                    </a:lnTo>
                    <a:lnTo>
                      <a:pt x="82" y="161"/>
                    </a:lnTo>
                    <a:lnTo>
                      <a:pt x="105" y="166"/>
                    </a:lnTo>
                    <a:lnTo>
                      <a:pt x="128" y="162"/>
                    </a:lnTo>
                    <a:lnTo>
                      <a:pt x="147" y="151"/>
                    </a:lnTo>
                    <a:lnTo>
                      <a:pt x="161" y="133"/>
                    </a:lnTo>
                    <a:lnTo>
                      <a:pt x="166" y="110"/>
                    </a:lnTo>
                    <a:lnTo>
                      <a:pt x="163" y="87"/>
                    </a:lnTo>
                    <a:lnTo>
                      <a:pt x="151" y="68"/>
                    </a:lnTo>
                    <a:lnTo>
                      <a:pt x="132" y="54"/>
                    </a:lnTo>
                    <a:lnTo>
                      <a:pt x="110" y="48"/>
                    </a:lnTo>
                    <a:close/>
                    <a:moveTo>
                      <a:pt x="85" y="0"/>
                    </a:moveTo>
                    <a:lnTo>
                      <a:pt x="97" y="23"/>
                    </a:lnTo>
                    <a:lnTo>
                      <a:pt x="110" y="23"/>
                    </a:lnTo>
                    <a:lnTo>
                      <a:pt x="124" y="25"/>
                    </a:lnTo>
                    <a:lnTo>
                      <a:pt x="138" y="2"/>
                    </a:lnTo>
                    <a:lnTo>
                      <a:pt x="168" y="15"/>
                    </a:lnTo>
                    <a:lnTo>
                      <a:pt x="159" y="41"/>
                    </a:lnTo>
                    <a:lnTo>
                      <a:pt x="168" y="50"/>
                    </a:lnTo>
                    <a:lnTo>
                      <a:pt x="178" y="62"/>
                    </a:lnTo>
                    <a:lnTo>
                      <a:pt x="203" y="54"/>
                    </a:lnTo>
                    <a:lnTo>
                      <a:pt x="215" y="85"/>
                    </a:lnTo>
                    <a:lnTo>
                      <a:pt x="190" y="97"/>
                    </a:lnTo>
                    <a:lnTo>
                      <a:pt x="192" y="110"/>
                    </a:lnTo>
                    <a:lnTo>
                      <a:pt x="190" y="126"/>
                    </a:lnTo>
                    <a:lnTo>
                      <a:pt x="213" y="137"/>
                    </a:lnTo>
                    <a:lnTo>
                      <a:pt x="197" y="168"/>
                    </a:lnTo>
                    <a:lnTo>
                      <a:pt x="172" y="159"/>
                    </a:lnTo>
                    <a:lnTo>
                      <a:pt x="165" y="168"/>
                    </a:lnTo>
                    <a:lnTo>
                      <a:pt x="153" y="178"/>
                    </a:lnTo>
                    <a:lnTo>
                      <a:pt x="161" y="203"/>
                    </a:lnTo>
                    <a:lnTo>
                      <a:pt x="128" y="215"/>
                    </a:lnTo>
                    <a:lnTo>
                      <a:pt x="118" y="191"/>
                    </a:lnTo>
                    <a:lnTo>
                      <a:pt x="103" y="191"/>
                    </a:lnTo>
                    <a:lnTo>
                      <a:pt x="89" y="190"/>
                    </a:lnTo>
                    <a:lnTo>
                      <a:pt x="78" y="213"/>
                    </a:lnTo>
                    <a:lnTo>
                      <a:pt x="47" y="199"/>
                    </a:lnTo>
                    <a:lnTo>
                      <a:pt x="56" y="174"/>
                    </a:lnTo>
                    <a:lnTo>
                      <a:pt x="45" y="164"/>
                    </a:lnTo>
                    <a:lnTo>
                      <a:pt x="37" y="153"/>
                    </a:lnTo>
                    <a:lnTo>
                      <a:pt x="12" y="161"/>
                    </a:lnTo>
                    <a:lnTo>
                      <a:pt x="0" y="130"/>
                    </a:lnTo>
                    <a:lnTo>
                      <a:pt x="24" y="118"/>
                    </a:lnTo>
                    <a:lnTo>
                      <a:pt x="24" y="104"/>
                    </a:lnTo>
                    <a:lnTo>
                      <a:pt x="26" y="91"/>
                    </a:lnTo>
                    <a:lnTo>
                      <a:pt x="2" y="77"/>
                    </a:lnTo>
                    <a:lnTo>
                      <a:pt x="16" y="46"/>
                    </a:lnTo>
                    <a:lnTo>
                      <a:pt x="41" y="56"/>
                    </a:lnTo>
                    <a:lnTo>
                      <a:pt x="51" y="46"/>
                    </a:lnTo>
                    <a:lnTo>
                      <a:pt x="62" y="37"/>
                    </a:lnTo>
                    <a:lnTo>
                      <a:pt x="54" y="12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30"/>
              <p:cNvSpPr>
                <a:spLocks noEditPoints="1"/>
              </p:cNvSpPr>
              <p:nvPr/>
            </p:nvSpPr>
            <p:spPr bwMode="auto">
              <a:xfrm>
                <a:off x="7227888" y="4092576"/>
                <a:ext cx="63500" cy="63500"/>
              </a:xfrm>
              <a:custGeom>
                <a:avLst/>
                <a:gdLst>
                  <a:gd name="T0" fmla="*/ 39 w 79"/>
                  <a:gd name="T1" fmla="*/ 21 h 79"/>
                  <a:gd name="T2" fmla="*/ 33 w 79"/>
                  <a:gd name="T3" fmla="*/ 21 h 79"/>
                  <a:gd name="T4" fmla="*/ 27 w 79"/>
                  <a:gd name="T5" fmla="*/ 25 h 79"/>
                  <a:gd name="T6" fmla="*/ 23 w 79"/>
                  <a:gd name="T7" fmla="*/ 29 h 79"/>
                  <a:gd name="T8" fmla="*/ 21 w 79"/>
                  <a:gd name="T9" fmla="*/ 34 h 79"/>
                  <a:gd name="T10" fmla="*/ 19 w 79"/>
                  <a:gd name="T11" fmla="*/ 40 h 79"/>
                  <a:gd name="T12" fmla="*/ 21 w 79"/>
                  <a:gd name="T13" fmla="*/ 46 h 79"/>
                  <a:gd name="T14" fmla="*/ 23 w 79"/>
                  <a:gd name="T15" fmla="*/ 52 h 79"/>
                  <a:gd name="T16" fmla="*/ 29 w 79"/>
                  <a:gd name="T17" fmla="*/ 56 h 79"/>
                  <a:gd name="T18" fmla="*/ 33 w 79"/>
                  <a:gd name="T19" fmla="*/ 58 h 79"/>
                  <a:gd name="T20" fmla="*/ 39 w 79"/>
                  <a:gd name="T21" fmla="*/ 58 h 79"/>
                  <a:gd name="T22" fmla="*/ 46 w 79"/>
                  <a:gd name="T23" fmla="*/ 58 h 79"/>
                  <a:gd name="T24" fmla="*/ 50 w 79"/>
                  <a:gd name="T25" fmla="*/ 54 h 79"/>
                  <a:gd name="T26" fmla="*/ 56 w 79"/>
                  <a:gd name="T27" fmla="*/ 50 h 79"/>
                  <a:gd name="T28" fmla="*/ 58 w 79"/>
                  <a:gd name="T29" fmla="*/ 44 h 79"/>
                  <a:gd name="T30" fmla="*/ 58 w 79"/>
                  <a:gd name="T31" fmla="*/ 38 h 79"/>
                  <a:gd name="T32" fmla="*/ 58 w 79"/>
                  <a:gd name="T33" fmla="*/ 33 h 79"/>
                  <a:gd name="T34" fmla="*/ 54 w 79"/>
                  <a:gd name="T35" fmla="*/ 27 h 79"/>
                  <a:gd name="T36" fmla="*/ 50 w 79"/>
                  <a:gd name="T37" fmla="*/ 23 h 79"/>
                  <a:gd name="T38" fmla="*/ 44 w 79"/>
                  <a:gd name="T39" fmla="*/ 21 h 79"/>
                  <a:gd name="T40" fmla="*/ 39 w 79"/>
                  <a:gd name="T41" fmla="*/ 21 h 79"/>
                  <a:gd name="T42" fmla="*/ 41 w 79"/>
                  <a:gd name="T43" fmla="*/ 0 h 79"/>
                  <a:gd name="T44" fmla="*/ 56 w 79"/>
                  <a:gd name="T45" fmla="*/ 4 h 79"/>
                  <a:gd name="T46" fmla="*/ 68 w 79"/>
                  <a:gd name="T47" fmla="*/ 13 h 79"/>
                  <a:gd name="T48" fmla="*/ 77 w 79"/>
                  <a:gd name="T49" fmla="*/ 27 h 79"/>
                  <a:gd name="T50" fmla="*/ 79 w 79"/>
                  <a:gd name="T51" fmla="*/ 42 h 79"/>
                  <a:gd name="T52" fmla="*/ 75 w 79"/>
                  <a:gd name="T53" fmla="*/ 56 h 79"/>
                  <a:gd name="T54" fmla="*/ 66 w 79"/>
                  <a:gd name="T55" fmla="*/ 69 h 79"/>
                  <a:gd name="T56" fmla="*/ 52 w 79"/>
                  <a:gd name="T57" fmla="*/ 77 h 79"/>
                  <a:gd name="T58" fmla="*/ 37 w 79"/>
                  <a:gd name="T59" fmla="*/ 79 h 79"/>
                  <a:gd name="T60" fmla="*/ 23 w 79"/>
                  <a:gd name="T61" fmla="*/ 75 h 79"/>
                  <a:gd name="T62" fmla="*/ 10 w 79"/>
                  <a:gd name="T63" fmla="*/ 67 h 79"/>
                  <a:gd name="T64" fmla="*/ 2 w 79"/>
                  <a:gd name="T65" fmla="*/ 54 h 79"/>
                  <a:gd name="T66" fmla="*/ 0 w 79"/>
                  <a:gd name="T67" fmla="*/ 36 h 79"/>
                  <a:gd name="T68" fmla="*/ 4 w 79"/>
                  <a:gd name="T69" fmla="*/ 23 h 79"/>
                  <a:gd name="T70" fmla="*/ 12 w 79"/>
                  <a:gd name="T71" fmla="*/ 9 h 79"/>
                  <a:gd name="T72" fmla="*/ 25 w 79"/>
                  <a:gd name="T73" fmla="*/ 2 h 79"/>
                  <a:gd name="T74" fmla="*/ 41 w 79"/>
                  <a:gd name="T7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9">
                    <a:moveTo>
                      <a:pt x="39" y="21"/>
                    </a:moveTo>
                    <a:lnTo>
                      <a:pt x="33" y="21"/>
                    </a:lnTo>
                    <a:lnTo>
                      <a:pt x="27" y="25"/>
                    </a:lnTo>
                    <a:lnTo>
                      <a:pt x="23" y="29"/>
                    </a:lnTo>
                    <a:lnTo>
                      <a:pt x="21" y="34"/>
                    </a:lnTo>
                    <a:lnTo>
                      <a:pt x="19" y="40"/>
                    </a:lnTo>
                    <a:lnTo>
                      <a:pt x="21" y="46"/>
                    </a:lnTo>
                    <a:lnTo>
                      <a:pt x="23" y="52"/>
                    </a:lnTo>
                    <a:lnTo>
                      <a:pt x="29" y="56"/>
                    </a:lnTo>
                    <a:lnTo>
                      <a:pt x="33" y="58"/>
                    </a:lnTo>
                    <a:lnTo>
                      <a:pt x="39" y="58"/>
                    </a:lnTo>
                    <a:lnTo>
                      <a:pt x="46" y="58"/>
                    </a:lnTo>
                    <a:lnTo>
                      <a:pt x="50" y="54"/>
                    </a:lnTo>
                    <a:lnTo>
                      <a:pt x="56" y="50"/>
                    </a:lnTo>
                    <a:lnTo>
                      <a:pt x="58" y="44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4" y="27"/>
                    </a:lnTo>
                    <a:lnTo>
                      <a:pt x="50" y="23"/>
                    </a:lnTo>
                    <a:lnTo>
                      <a:pt x="44" y="21"/>
                    </a:lnTo>
                    <a:lnTo>
                      <a:pt x="39" y="21"/>
                    </a:lnTo>
                    <a:close/>
                    <a:moveTo>
                      <a:pt x="41" y="0"/>
                    </a:moveTo>
                    <a:lnTo>
                      <a:pt x="56" y="4"/>
                    </a:lnTo>
                    <a:lnTo>
                      <a:pt x="68" y="13"/>
                    </a:lnTo>
                    <a:lnTo>
                      <a:pt x="77" y="27"/>
                    </a:lnTo>
                    <a:lnTo>
                      <a:pt x="79" y="42"/>
                    </a:lnTo>
                    <a:lnTo>
                      <a:pt x="75" y="56"/>
                    </a:lnTo>
                    <a:lnTo>
                      <a:pt x="66" y="69"/>
                    </a:lnTo>
                    <a:lnTo>
                      <a:pt x="52" y="77"/>
                    </a:lnTo>
                    <a:lnTo>
                      <a:pt x="37" y="79"/>
                    </a:lnTo>
                    <a:lnTo>
                      <a:pt x="23" y="75"/>
                    </a:lnTo>
                    <a:lnTo>
                      <a:pt x="10" y="67"/>
                    </a:lnTo>
                    <a:lnTo>
                      <a:pt x="2" y="54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12" y="9"/>
                    </a:lnTo>
                    <a:lnTo>
                      <a:pt x="25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8008992" y="4129089"/>
              <a:ext cx="344488" cy="330200"/>
            </a:xfrm>
            <a:custGeom>
              <a:avLst/>
              <a:gdLst>
                <a:gd name="T0" fmla="*/ 83 w 432"/>
                <a:gd name="T1" fmla="*/ 211 h 416"/>
                <a:gd name="T2" fmla="*/ 83 w 432"/>
                <a:gd name="T3" fmla="*/ 240 h 416"/>
                <a:gd name="T4" fmla="*/ 349 w 432"/>
                <a:gd name="T5" fmla="*/ 240 h 416"/>
                <a:gd name="T6" fmla="*/ 349 w 432"/>
                <a:gd name="T7" fmla="*/ 211 h 416"/>
                <a:gd name="T8" fmla="*/ 83 w 432"/>
                <a:gd name="T9" fmla="*/ 211 h 416"/>
                <a:gd name="T10" fmla="*/ 83 w 432"/>
                <a:gd name="T11" fmla="*/ 143 h 416"/>
                <a:gd name="T12" fmla="*/ 83 w 432"/>
                <a:gd name="T13" fmla="*/ 174 h 416"/>
                <a:gd name="T14" fmla="*/ 349 w 432"/>
                <a:gd name="T15" fmla="*/ 174 h 416"/>
                <a:gd name="T16" fmla="*/ 349 w 432"/>
                <a:gd name="T17" fmla="*/ 143 h 416"/>
                <a:gd name="T18" fmla="*/ 83 w 432"/>
                <a:gd name="T19" fmla="*/ 143 h 416"/>
                <a:gd name="T20" fmla="*/ 83 w 432"/>
                <a:gd name="T21" fmla="*/ 78 h 416"/>
                <a:gd name="T22" fmla="*/ 83 w 432"/>
                <a:gd name="T23" fmla="*/ 109 h 416"/>
                <a:gd name="T24" fmla="*/ 349 w 432"/>
                <a:gd name="T25" fmla="*/ 109 h 416"/>
                <a:gd name="T26" fmla="*/ 349 w 432"/>
                <a:gd name="T27" fmla="*/ 78 h 416"/>
                <a:gd name="T28" fmla="*/ 83 w 432"/>
                <a:gd name="T29" fmla="*/ 78 h 416"/>
                <a:gd name="T30" fmla="*/ 50 w 432"/>
                <a:gd name="T31" fmla="*/ 0 h 416"/>
                <a:gd name="T32" fmla="*/ 380 w 432"/>
                <a:gd name="T33" fmla="*/ 0 h 416"/>
                <a:gd name="T34" fmla="*/ 401 w 432"/>
                <a:gd name="T35" fmla="*/ 6 h 416"/>
                <a:gd name="T36" fmla="*/ 417 w 432"/>
                <a:gd name="T37" fmla="*/ 16 h 416"/>
                <a:gd name="T38" fmla="*/ 428 w 432"/>
                <a:gd name="T39" fmla="*/ 33 h 416"/>
                <a:gd name="T40" fmla="*/ 432 w 432"/>
                <a:gd name="T41" fmla="*/ 52 h 416"/>
                <a:gd name="T42" fmla="*/ 432 w 432"/>
                <a:gd name="T43" fmla="*/ 265 h 416"/>
                <a:gd name="T44" fmla="*/ 428 w 432"/>
                <a:gd name="T45" fmla="*/ 287 h 416"/>
                <a:gd name="T46" fmla="*/ 417 w 432"/>
                <a:gd name="T47" fmla="*/ 302 h 416"/>
                <a:gd name="T48" fmla="*/ 401 w 432"/>
                <a:gd name="T49" fmla="*/ 314 h 416"/>
                <a:gd name="T50" fmla="*/ 380 w 432"/>
                <a:gd name="T51" fmla="*/ 318 h 416"/>
                <a:gd name="T52" fmla="*/ 264 w 432"/>
                <a:gd name="T53" fmla="*/ 318 h 416"/>
                <a:gd name="T54" fmla="*/ 216 w 432"/>
                <a:gd name="T55" fmla="*/ 416 h 416"/>
                <a:gd name="T56" fmla="*/ 166 w 432"/>
                <a:gd name="T57" fmla="*/ 318 h 416"/>
                <a:gd name="T58" fmla="*/ 50 w 432"/>
                <a:gd name="T59" fmla="*/ 318 h 416"/>
                <a:gd name="T60" fmla="*/ 31 w 432"/>
                <a:gd name="T61" fmla="*/ 314 h 416"/>
                <a:gd name="T62" fmla="*/ 15 w 432"/>
                <a:gd name="T63" fmla="*/ 302 h 416"/>
                <a:gd name="T64" fmla="*/ 4 w 432"/>
                <a:gd name="T65" fmla="*/ 287 h 416"/>
                <a:gd name="T66" fmla="*/ 0 w 432"/>
                <a:gd name="T67" fmla="*/ 265 h 416"/>
                <a:gd name="T68" fmla="*/ 0 w 432"/>
                <a:gd name="T69" fmla="*/ 52 h 416"/>
                <a:gd name="T70" fmla="*/ 4 w 432"/>
                <a:gd name="T71" fmla="*/ 33 h 416"/>
                <a:gd name="T72" fmla="*/ 15 w 432"/>
                <a:gd name="T73" fmla="*/ 16 h 416"/>
                <a:gd name="T74" fmla="*/ 31 w 432"/>
                <a:gd name="T75" fmla="*/ 6 h 416"/>
                <a:gd name="T76" fmla="*/ 50 w 432"/>
                <a:gd name="T7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2" h="416">
                  <a:moveTo>
                    <a:pt x="83" y="211"/>
                  </a:moveTo>
                  <a:lnTo>
                    <a:pt x="83" y="240"/>
                  </a:lnTo>
                  <a:lnTo>
                    <a:pt x="349" y="240"/>
                  </a:lnTo>
                  <a:lnTo>
                    <a:pt x="349" y="211"/>
                  </a:lnTo>
                  <a:lnTo>
                    <a:pt x="83" y="211"/>
                  </a:lnTo>
                  <a:close/>
                  <a:moveTo>
                    <a:pt x="83" y="143"/>
                  </a:moveTo>
                  <a:lnTo>
                    <a:pt x="83" y="174"/>
                  </a:lnTo>
                  <a:lnTo>
                    <a:pt x="349" y="174"/>
                  </a:lnTo>
                  <a:lnTo>
                    <a:pt x="349" y="143"/>
                  </a:lnTo>
                  <a:lnTo>
                    <a:pt x="83" y="143"/>
                  </a:lnTo>
                  <a:close/>
                  <a:moveTo>
                    <a:pt x="83" y="78"/>
                  </a:moveTo>
                  <a:lnTo>
                    <a:pt x="83" y="109"/>
                  </a:lnTo>
                  <a:lnTo>
                    <a:pt x="349" y="109"/>
                  </a:lnTo>
                  <a:lnTo>
                    <a:pt x="349" y="78"/>
                  </a:lnTo>
                  <a:lnTo>
                    <a:pt x="83" y="78"/>
                  </a:lnTo>
                  <a:close/>
                  <a:moveTo>
                    <a:pt x="50" y="0"/>
                  </a:moveTo>
                  <a:lnTo>
                    <a:pt x="380" y="0"/>
                  </a:lnTo>
                  <a:lnTo>
                    <a:pt x="401" y="6"/>
                  </a:lnTo>
                  <a:lnTo>
                    <a:pt x="417" y="16"/>
                  </a:lnTo>
                  <a:lnTo>
                    <a:pt x="428" y="33"/>
                  </a:lnTo>
                  <a:lnTo>
                    <a:pt x="432" y="52"/>
                  </a:lnTo>
                  <a:lnTo>
                    <a:pt x="432" y="265"/>
                  </a:lnTo>
                  <a:lnTo>
                    <a:pt x="428" y="287"/>
                  </a:lnTo>
                  <a:lnTo>
                    <a:pt x="417" y="302"/>
                  </a:lnTo>
                  <a:lnTo>
                    <a:pt x="401" y="314"/>
                  </a:lnTo>
                  <a:lnTo>
                    <a:pt x="380" y="318"/>
                  </a:lnTo>
                  <a:lnTo>
                    <a:pt x="264" y="318"/>
                  </a:lnTo>
                  <a:lnTo>
                    <a:pt x="216" y="416"/>
                  </a:lnTo>
                  <a:lnTo>
                    <a:pt x="166" y="318"/>
                  </a:lnTo>
                  <a:lnTo>
                    <a:pt x="50" y="318"/>
                  </a:lnTo>
                  <a:lnTo>
                    <a:pt x="31" y="314"/>
                  </a:lnTo>
                  <a:lnTo>
                    <a:pt x="15" y="302"/>
                  </a:lnTo>
                  <a:lnTo>
                    <a:pt x="4" y="287"/>
                  </a:lnTo>
                  <a:lnTo>
                    <a:pt x="0" y="265"/>
                  </a:lnTo>
                  <a:lnTo>
                    <a:pt x="0" y="52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1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782205" y="4060826"/>
              <a:ext cx="300038" cy="298450"/>
              <a:chOff x="6288088" y="4981576"/>
              <a:chExt cx="300038" cy="298450"/>
            </a:xfrm>
          </p:grpSpPr>
          <p:sp>
            <p:nvSpPr>
              <p:cNvPr id="28" name="Freeform 32"/>
              <p:cNvSpPr/>
              <p:nvPr/>
            </p:nvSpPr>
            <p:spPr bwMode="auto">
              <a:xfrm>
                <a:off x="6294438" y="4981576"/>
                <a:ext cx="84138" cy="233363"/>
              </a:xfrm>
              <a:custGeom>
                <a:avLst/>
                <a:gdLst>
                  <a:gd name="T0" fmla="*/ 25 w 106"/>
                  <a:gd name="T1" fmla="*/ 0 h 292"/>
                  <a:gd name="T2" fmla="*/ 81 w 106"/>
                  <a:gd name="T3" fmla="*/ 0 h 292"/>
                  <a:gd name="T4" fmla="*/ 89 w 106"/>
                  <a:gd name="T5" fmla="*/ 0 h 292"/>
                  <a:gd name="T6" fmla="*/ 95 w 106"/>
                  <a:gd name="T7" fmla="*/ 4 h 292"/>
                  <a:gd name="T8" fmla="*/ 100 w 106"/>
                  <a:gd name="T9" fmla="*/ 10 h 292"/>
                  <a:gd name="T10" fmla="*/ 104 w 106"/>
                  <a:gd name="T11" fmla="*/ 17 h 292"/>
                  <a:gd name="T12" fmla="*/ 106 w 106"/>
                  <a:gd name="T13" fmla="*/ 25 h 292"/>
                  <a:gd name="T14" fmla="*/ 106 w 106"/>
                  <a:gd name="T15" fmla="*/ 265 h 292"/>
                  <a:gd name="T16" fmla="*/ 104 w 106"/>
                  <a:gd name="T17" fmla="*/ 275 h 292"/>
                  <a:gd name="T18" fmla="*/ 100 w 106"/>
                  <a:gd name="T19" fmla="*/ 280 h 292"/>
                  <a:gd name="T20" fmla="*/ 95 w 106"/>
                  <a:gd name="T21" fmla="*/ 286 h 292"/>
                  <a:gd name="T22" fmla="*/ 89 w 106"/>
                  <a:gd name="T23" fmla="*/ 290 h 292"/>
                  <a:gd name="T24" fmla="*/ 81 w 106"/>
                  <a:gd name="T25" fmla="*/ 292 h 292"/>
                  <a:gd name="T26" fmla="*/ 25 w 106"/>
                  <a:gd name="T27" fmla="*/ 292 h 292"/>
                  <a:gd name="T28" fmla="*/ 17 w 106"/>
                  <a:gd name="T29" fmla="*/ 290 h 292"/>
                  <a:gd name="T30" fmla="*/ 10 w 106"/>
                  <a:gd name="T31" fmla="*/ 286 h 292"/>
                  <a:gd name="T32" fmla="*/ 4 w 106"/>
                  <a:gd name="T33" fmla="*/ 280 h 292"/>
                  <a:gd name="T34" fmla="*/ 0 w 106"/>
                  <a:gd name="T35" fmla="*/ 275 h 292"/>
                  <a:gd name="T36" fmla="*/ 0 w 106"/>
                  <a:gd name="T37" fmla="*/ 265 h 292"/>
                  <a:gd name="T38" fmla="*/ 0 w 106"/>
                  <a:gd name="T39" fmla="*/ 25 h 292"/>
                  <a:gd name="T40" fmla="*/ 0 w 106"/>
                  <a:gd name="T41" fmla="*/ 17 h 292"/>
                  <a:gd name="T42" fmla="*/ 4 w 106"/>
                  <a:gd name="T43" fmla="*/ 10 h 292"/>
                  <a:gd name="T44" fmla="*/ 10 w 106"/>
                  <a:gd name="T45" fmla="*/ 4 h 292"/>
                  <a:gd name="T46" fmla="*/ 17 w 106"/>
                  <a:gd name="T47" fmla="*/ 0 h 292"/>
                  <a:gd name="T48" fmla="*/ 25 w 106"/>
                  <a:gd name="T49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292">
                    <a:moveTo>
                      <a:pt x="25" y="0"/>
                    </a:moveTo>
                    <a:lnTo>
                      <a:pt x="81" y="0"/>
                    </a:lnTo>
                    <a:lnTo>
                      <a:pt x="89" y="0"/>
                    </a:lnTo>
                    <a:lnTo>
                      <a:pt x="95" y="4"/>
                    </a:lnTo>
                    <a:lnTo>
                      <a:pt x="100" y="10"/>
                    </a:lnTo>
                    <a:lnTo>
                      <a:pt x="104" y="17"/>
                    </a:lnTo>
                    <a:lnTo>
                      <a:pt x="106" y="25"/>
                    </a:lnTo>
                    <a:lnTo>
                      <a:pt x="106" y="265"/>
                    </a:lnTo>
                    <a:lnTo>
                      <a:pt x="104" y="275"/>
                    </a:lnTo>
                    <a:lnTo>
                      <a:pt x="100" y="280"/>
                    </a:lnTo>
                    <a:lnTo>
                      <a:pt x="95" y="286"/>
                    </a:lnTo>
                    <a:lnTo>
                      <a:pt x="89" y="290"/>
                    </a:lnTo>
                    <a:lnTo>
                      <a:pt x="81" y="292"/>
                    </a:lnTo>
                    <a:lnTo>
                      <a:pt x="25" y="292"/>
                    </a:lnTo>
                    <a:lnTo>
                      <a:pt x="17" y="290"/>
                    </a:lnTo>
                    <a:lnTo>
                      <a:pt x="10" y="286"/>
                    </a:lnTo>
                    <a:lnTo>
                      <a:pt x="4" y="280"/>
                    </a:lnTo>
                    <a:lnTo>
                      <a:pt x="0" y="275"/>
                    </a:lnTo>
                    <a:lnTo>
                      <a:pt x="0" y="265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33"/>
              <p:cNvSpPr/>
              <p:nvPr/>
            </p:nvSpPr>
            <p:spPr bwMode="auto">
              <a:xfrm>
                <a:off x="6396038" y="5049838"/>
                <a:ext cx="84138" cy="165100"/>
              </a:xfrm>
              <a:custGeom>
                <a:avLst/>
                <a:gdLst>
                  <a:gd name="T0" fmla="*/ 25 w 106"/>
                  <a:gd name="T1" fmla="*/ 0 h 207"/>
                  <a:gd name="T2" fmla="*/ 81 w 106"/>
                  <a:gd name="T3" fmla="*/ 0 h 207"/>
                  <a:gd name="T4" fmla="*/ 88 w 106"/>
                  <a:gd name="T5" fmla="*/ 2 h 207"/>
                  <a:gd name="T6" fmla="*/ 96 w 106"/>
                  <a:gd name="T7" fmla="*/ 4 h 207"/>
                  <a:gd name="T8" fmla="*/ 102 w 106"/>
                  <a:gd name="T9" fmla="*/ 10 h 207"/>
                  <a:gd name="T10" fmla="*/ 104 w 106"/>
                  <a:gd name="T11" fmla="*/ 17 h 207"/>
                  <a:gd name="T12" fmla="*/ 106 w 106"/>
                  <a:gd name="T13" fmla="*/ 25 h 207"/>
                  <a:gd name="T14" fmla="*/ 106 w 106"/>
                  <a:gd name="T15" fmla="*/ 180 h 207"/>
                  <a:gd name="T16" fmla="*/ 104 w 106"/>
                  <a:gd name="T17" fmla="*/ 190 h 207"/>
                  <a:gd name="T18" fmla="*/ 102 w 106"/>
                  <a:gd name="T19" fmla="*/ 195 h 207"/>
                  <a:gd name="T20" fmla="*/ 96 w 106"/>
                  <a:gd name="T21" fmla="*/ 201 h 207"/>
                  <a:gd name="T22" fmla="*/ 88 w 106"/>
                  <a:gd name="T23" fmla="*/ 205 h 207"/>
                  <a:gd name="T24" fmla="*/ 81 w 106"/>
                  <a:gd name="T25" fmla="*/ 207 h 207"/>
                  <a:gd name="T26" fmla="*/ 25 w 106"/>
                  <a:gd name="T27" fmla="*/ 207 h 207"/>
                  <a:gd name="T28" fmla="*/ 17 w 106"/>
                  <a:gd name="T29" fmla="*/ 205 h 207"/>
                  <a:gd name="T30" fmla="*/ 9 w 106"/>
                  <a:gd name="T31" fmla="*/ 201 h 207"/>
                  <a:gd name="T32" fmla="*/ 3 w 106"/>
                  <a:gd name="T33" fmla="*/ 195 h 207"/>
                  <a:gd name="T34" fmla="*/ 1 w 106"/>
                  <a:gd name="T35" fmla="*/ 190 h 207"/>
                  <a:gd name="T36" fmla="*/ 0 w 106"/>
                  <a:gd name="T37" fmla="*/ 182 h 207"/>
                  <a:gd name="T38" fmla="*/ 0 w 106"/>
                  <a:gd name="T39" fmla="*/ 25 h 207"/>
                  <a:gd name="T40" fmla="*/ 1 w 106"/>
                  <a:gd name="T41" fmla="*/ 17 h 207"/>
                  <a:gd name="T42" fmla="*/ 3 w 106"/>
                  <a:gd name="T43" fmla="*/ 10 h 207"/>
                  <a:gd name="T44" fmla="*/ 9 w 106"/>
                  <a:gd name="T45" fmla="*/ 4 h 207"/>
                  <a:gd name="T46" fmla="*/ 17 w 106"/>
                  <a:gd name="T47" fmla="*/ 2 h 207"/>
                  <a:gd name="T48" fmla="*/ 25 w 106"/>
                  <a:gd name="T4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207">
                    <a:moveTo>
                      <a:pt x="25" y="0"/>
                    </a:moveTo>
                    <a:lnTo>
                      <a:pt x="81" y="0"/>
                    </a:lnTo>
                    <a:lnTo>
                      <a:pt x="88" y="2"/>
                    </a:lnTo>
                    <a:lnTo>
                      <a:pt x="96" y="4"/>
                    </a:lnTo>
                    <a:lnTo>
                      <a:pt x="102" y="10"/>
                    </a:lnTo>
                    <a:lnTo>
                      <a:pt x="104" y="17"/>
                    </a:lnTo>
                    <a:lnTo>
                      <a:pt x="106" y="25"/>
                    </a:lnTo>
                    <a:lnTo>
                      <a:pt x="106" y="180"/>
                    </a:lnTo>
                    <a:lnTo>
                      <a:pt x="104" y="190"/>
                    </a:lnTo>
                    <a:lnTo>
                      <a:pt x="102" y="195"/>
                    </a:lnTo>
                    <a:lnTo>
                      <a:pt x="96" y="201"/>
                    </a:lnTo>
                    <a:lnTo>
                      <a:pt x="88" y="205"/>
                    </a:lnTo>
                    <a:lnTo>
                      <a:pt x="81" y="207"/>
                    </a:lnTo>
                    <a:lnTo>
                      <a:pt x="25" y="207"/>
                    </a:lnTo>
                    <a:lnTo>
                      <a:pt x="17" y="205"/>
                    </a:lnTo>
                    <a:lnTo>
                      <a:pt x="9" y="201"/>
                    </a:lnTo>
                    <a:lnTo>
                      <a:pt x="3" y="195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0" y="25"/>
                    </a:lnTo>
                    <a:lnTo>
                      <a:pt x="1" y="17"/>
                    </a:lnTo>
                    <a:lnTo>
                      <a:pt x="3" y="10"/>
                    </a:lnTo>
                    <a:lnTo>
                      <a:pt x="9" y="4"/>
                    </a:lnTo>
                    <a:lnTo>
                      <a:pt x="17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34"/>
              <p:cNvSpPr/>
              <p:nvPr/>
            </p:nvSpPr>
            <p:spPr bwMode="auto">
              <a:xfrm>
                <a:off x="6496051" y="5118101"/>
                <a:ext cx="85725" cy="96838"/>
              </a:xfrm>
              <a:custGeom>
                <a:avLst/>
                <a:gdLst>
                  <a:gd name="T0" fmla="*/ 25 w 106"/>
                  <a:gd name="T1" fmla="*/ 0 h 122"/>
                  <a:gd name="T2" fmla="*/ 81 w 106"/>
                  <a:gd name="T3" fmla="*/ 0 h 122"/>
                  <a:gd name="T4" fmla="*/ 89 w 106"/>
                  <a:gd name="T5" fmla="*/ 2 h 122"/>
                  <a:gd name="T6" fmla="*/ 97 w 106"/>
                  <a:gd name="T7" fmla="*/ 6 h 122"/>
                  <a:gd name="T8" fmla="*/ 102 w 106"/>
                  <a:gd name="T9" fmla="*/ 12 h 122"/>
                  <a:gd name="T10" fmla="*/ 106 w 106"/>
                  <a:gd name="T11" fmla="*/ 18 h 122"/>
                  <a:gd name="T12" fmla="*/ 106 w 106"/>
                  <a:gd name="T13" fmla="*/ 25 h 122"/>
                  <a:gd name="T14" fmla="*/ 106 w 106"/>
                  <a:gd name="T15" fmla="*/ 95 h 122"/>
                  <a:gd name="T16" fmla="*/ 106 w 106"/>
                  <a:gd name="T17" fmla="*/ 105 h 122"/>
                  <a:gd name="T18" fmla="*/ 102 w 106"/>
                  <a:gd name="T19" fmla="*/ 110 h 122"/>
                  <a:gd name="T20" fmla="*/ 97 w 106"/>
                  <a:gd name="T21" fmla="*/ 116 h 122"/>
                  <a:gd name="T22" fmla="*/ 89 w 106"/>
                  <a:gd name="T23" fmla="*/ 120 h 122"/>
                  <a:gd name="T24" fmla="*/ 81 w 106"/>
                  <a:gd name="T25" fmla="*/ 122 h 122"/>
                  <a:gd name="T26" fmla="*/ 25 w 106"/>
                  <a:gd name="T27" fmla="*/ 122 h 122"/>
                  <a:gd name="T28" fmla="*/ 17 w 106"/>
                  <a:gd name="T29" fmla="*/ 120 h 122"/>
                  <a:gd name="T30" fmla="*/ 12 w 106"/>
                  <a:gd name="T31" fmla="*/ 116 h 122"/>
                  <a:gd name="T32" fmla="*/ 6 w 106"/>
                  <a:gd name="T33" fmla="*/ 110 h 122"/>
                  <a:gd name="T34" fmla="*/ 2 w 106"/>
                  <a:gd name="T35" fmla="*/ 105 h 122"/>
                  <a:gd name="T36" fmla="*/ 0 w 106"/>
                  <a:gd name="T37" fmla="*/ 95 h 122"/>
                  <a:gd name="T38" fmla="*/ 0 w 106"/>
                  <a:gd name="T39" fmla="*/ 25 h 122"/>
                  <a:gd name="T40" fmla="*/ 2 w 106"/>
                  <a:gd name="T41" fmla="*/ 18 h 122"/>
                  <a:gd name="T42" fmla="*/ 6 w 106"/>
                  <a:gd name="T43" fmla="*/ 12 h 122"/>
                  <a:gd name="T44" fmla="*/ 12 w 106"/>
                  <a:gd name="T45" fmla="*/ 6 h 122"/>
                  <a:gd name="T46" fmla="*/ 17 w 106"/>
                  <a:gd name="T47" fmla="*/ 2 h 122"/>
                  <a:gd name="T48" fmla="*/ 25 w 106"/>
                  <a:gd name="T4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122">
                    <a:moveTo>
                      <a:pt x="25" y="0"/>
                    </a:moveTo>
                    <a:lnTo>
                      <a:pt x="81" y="0"/>
                    </a:lnTo>
                    <a:lnTo>
                      <a:pt x="89" y="2"/>
                    </a:lnTo>
                    <a:lnTo>
                      <a:pt x="97" y="6"/>
                    </a:lnTo>
                    <a:lnTo>
                      <a:pt x="102" y="12"/>
                    </a:lnTo>
                    <a:lnTo>
                      <a:pt x="106" y="18"/>
                    </a:lnTo>
                    <a:lnTo>
                      <a:pt x="106" y="25"/>
                    </a:lnTo>
                    <a:lnTo>
                      <a:pt x="106" y="95"/>
                    </a:lnTo>
                    <a:lnTo>
                      <a:pt x="106" y="105"/>
                    </a:lnTo>
                    <a:lnTo>
                      <a:pt x="102" y="110"/>
                    </a:lnTo>
                    <a:lnTo>
                      <a:pt x="97" y="116"/>
                    </a:lnTo>
                    <a:lnTo>
                      <a:pt x="89" y="120"/>
                    </a:lnTo>
                    <a:lnTo>
                      <a:pt x="81" y="122"/>
                    </a:lnTo>
                    <a:lnTo>
                      <a:pt x="25" y="122"/>
                    </a:lnTo>
                    <a:lnTo>
                      <a:pt x="17" y="120"/>
                    </a:lnTo>
                    <a:lnTo>
                      <a:pt x="12" y="116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5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35"/>
              <p:cNvSpPr/>
              <p:nvPr/>
            </p:nvSpPr>
            <p:spPr bwMode="auto">
              <a:xfrm>
                <a:off x="6288088" y="5241926"/>
                <a:ext cx="300038" cy="38100"/>
              </a:xfrm>
              <a:custGeom>
                <a:avLst/>
                <a:gdLst>
                  <a:gd name="T0" fmla="*/ 12 w 379"/>
                  <a:gd name="T1" fmla="*/ 0 h 48"/>
                  <a:gd name="T2" fmla="*/ 365 w 379"/>
                  <a:gd name="T3" fmla="*/ 0 h 48"/>
                  <a:gd name="T4" fmla="*/ 371 w 379"/>
                  <a:gd name="T5" fmla="*/ 2 h 48"/>
                  <a:gd name="T6" fmla="*/ 375 w 379"/>
                  <a:gd name="T7" fmla="*/ 4 h 48"/>
                  <a:gd name="T8" fmla="*/ 377 w 379"/>
                  <a:gd name="T9" fmla="*/ 8 h 48"/>
                  <a:gd name="T10" fmla="*/ 379 w 379"/>
                  <a:gd name="T11" fmla="*/ 13 h 48"/>
                  <a:gd name="T12" fmla="*/ 379 w 379"/>
                  <a:gd name="T13" fmla="*/ 37 h 48"/>
                  <a:gd name="T14" fmla="*/ 377 w 379"/>
                  <a:gd name="T15" fmla="*/ 40 h 48"/>
                  <a:gd name="T16" fmla="*/ 375 w 379"/>
                  <a:gd name="T17" fmla="*/ 44 h 48"/>
                  <a:gd name="T18" fmla="*/ 371 w 379"/>
                  <a:gd name="T19" fmla="*/ 46 h 48"/>
                  <a:gd name="T20" fmla="*/ 365 w 379"/>
                  <a:gd name="T21" fmla="*/ 48 h 48"/>
                  <a:gd name="T22" fmla="*/ 12 w 379"/>
                  <a:gd name="T23" fmla="*/ 48 h 48"/>
                  <a:gd name="T24" fmla="*/ 8 w 379"/>
                  <a:gd name="T25" fmla="*/ 46 h 48"/>
                  <a:gd name="T26" fmla="*/ 4 w 379"/>
                  <a:gd name="T27" fmla="*/ 44 h 48"/>
                  <a:gd name="T28" fmla="*/ 2 w 379"/>
                  <a:gd name="T29" fmla="*/ 40 h 48"/>
                  <a:gd name="T30" fmla="*/ 0 w 379"/>
                  <a:gd name="T31" fmla="*/ 37 h 48"/>
                  <a:gd name="T32" fmla="*/ 0 w 379"/>
                  <a:gd name="T33" fmla="*/ 13 h 48"/>
                  <a:gd name="T34" fmla="*/ 2 w 379"/>
                  <a:gd name="T35" fmla="*/ 8 h 48"/>
                  <a:gd name="T36" fmla="*/ 4 w 379"/>
                  <a:gd name="T37" fmla="*/ 4 h 48"/>
                  <a:gd name="T38" fmla="*/ 8 w 379"/>
                  <a:gd name="T39" fmla="*/ 2 h 48"/>
                  <a:gd name="T40" fmla="*/ 12 w 379"/>
                  <a:gd name="T4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9" h="48">
                    <a:moveTo>
                      <a:pt x="12" y="0"/>
                    </a:moveTo>
                    <a:lnTo>
                      <a:pt x="365" y="0"/>
                    </a:lnTo>
                    <a:lnTo>
                      <a:pt x="371" y="2"/>
                    </a:lnTo>
                    <a:lnTo>
                      <a:pt x="375" y="4"/>
                    </a:lnTo>
                    <a:lnTo>
                      <a:pt x="377" y="8"/>
                    </a:lnTo>
                    <a:lnTo>
                      <a:pt x="379" y="13"/>
                    </a:lnTo>
                    <a:lnTo>
                      <a:pt x="379" y="37"/>
                    </a:lnTo>
                    <a:lnTo>
                      <a:pt x="377" y="40"/>
                    </a:lnTo>
                    <a:lnTo>
                      <a:pt x="375" y="44"/>
                    </a:lnTo>
                    <a:lnTo>
                      <a:pt x="371" y="46"/>
                    </a:lnTo>
                    <a:lnTo>
                      <a:pt x="365" y="48"/>
                    </a:lnTo>
                    <a:lnTo>
                      <a:pt x="12" y="48"/>
                    </a:lnTo>
                    <a:lnTo>
                      <a:pt x="8" y="46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4553892" y="3318737"/>
              <a:ext cx="398454" cy="366578"/>
            </a:xfrm>
            <a:custGeom>
              <a:avLst/>
              <a:gdLst>
                <a:gd name="T0" fmla="*/ 431 w 601"/>
                <a:gd name="T1" fmla="*/ 480 h 553"/>
                <a:gd name="T2" fmla="*/ 492 w 601"/>
                <a:gd name="T3" fmla="*/ 344 h 553"/>
                <a:gd name="T4" fmla="*/ 368 w 601"/>
                <a:gd name="T5" fmla="*/ 344 h 553"/>
                <a:gd name="T6" fmla="*/ 390 w 601"/>
                <a:gd name="T7" fmla="*/ 480 h 553"/>
                <a:gd name="T8" fmla="*/ 368 w 601"/>
                <a:gd name="T9" fmla="*/ 344 h 553"/>
                <a:gd name="T10" fmla="*/ 284 w 601"/>
                <a:gd name="T11" fmla="*/ 480 h 553"/>
                <a:gd name="T12" fmla="*/ 320 w 601"/>
                <a:gd name="T13" fmla="*/ 344 h 553"/>
                <a:gd name="T14" fmla="*/ 196 w 601"/>
                <a:gd name="T15" fmla="*/ 344 h 553"/>
                <a:gd name="T16" fmla="*/ 243 w 601"/>
                <a:gd name="T17" fmla="*/ 480 h 553"/>
                <a:gd name="T18" fmla="*/ 196 w 601"/>
                <a:gd name="T19" fmla="*/ 344 h 553"/>
                <a:gd name="T20" fmla="*/ 140 w 601"/>
                <a:gd name="T21" fmla="*/ 480 h 553"/>
                <a:gd name="T22" fmla="*/ 148 w 601"/>
                <a:gd name="T23" fmla="*/ 344 h 553"/>
                <a:gd name="T24" fmla="*/ 267 w 601"/>
                <a:gd name="T25" fmla="*/ 0 h 553"/>
                <a:gd name="T26" fmla="*/ 293 w 601"/>
                <a:gd name="T27" fmla="*/ 17 h 553"/>
                <a:gd name="T28" fmla="*/ 293 w 601"/>
                <a:gd name="T29" fmla="*/ 48 h 553"/>
                <a:gd name="T30" fmla="*/ 267 w 601"/>
                <a:gd name="T31" fmla="*/ 65 h 553"/>
                <a:gd name="T32" fmla="*/ 260 w 601"/>
                <a:gd name="T33" fmla="*/ 63 h 553"/>
                <a:gd name="T34" fmla="*/ 420 w 601"/>
                <a:gd name="T35" fmla="*/ 198 h 553"/>
                <a:gd name="T36" fmla="*/ 337 w 601"/>
                <a:gd name="T37" fmla="*/ 63 h 553"/>
                <a:gd name="T38" fmla="*/ 318 w 601"/>
                <a:gd name="T39" fmla="*/ 60 h 553"/>
                <a:gd name="T40" fmla="*/ 305 w 601"/>
                <a:gd name="T41" fmla="*/ 33 h 553"/>
                <a:gd name="T42" fmla="*/ 318 w 601"/>
                <a:gd name="T43" fmla="*/ 6 h 553"/>
                <a:gd name="T44" fmla="*/ 349 w 601"/>
                <a:gd name="T45" fmla="*/ 6 h 553"/>
                <a:gd name="T46" fmla="*/ 364 w 601"/>
                <a:gd name="T47" fmla="*/ 33 h 553"/>
                <a:gd name="T48" fmla="*/ 361 w 601"/>
                <a:gd name="T49" fmla="*/ 46 h 553"/>
                <a:gd name="T50" fmla="*/ 442 w 601"/>
                <a:gd name="T51" fmla="*/ 198 h 553"/>
                <a:gd name="T52" fmla="*/ 587 w 601"/>
                <a:gd name="T53" fmla="*/ 203 h 553"/>
                <a:gd name="T54" fmla="*/ 601 w 601"/>
                <a:gd name="T55" fmla="*/ 232 h 553"/>
                <a:gd name="T56" fmla="*/ 597 w 601"/>
                <a:gd name="T57" fmla="*/ 273 h 553"/>
                <a:gd name="T58" fmla="*/ 573 w 601"/>
                <a:gd name="T59" fmla="*/ 290 h 553"/>
                <a:gd name="T60" fmla="*/ 553 w 601"/>
                <a:gd name="T61" fmla="*/ 293 h 553"/>
                <a:gd name="T62" fmla="*/ 516 w 601"/>
                <a:gd name="T63" fmla="*/ 538 h 553"/>
                <a:gd name="T64" fmla="*/ 490 w 601"/>
                <a:gd name="T65" fmla="*/ 553 h 553"/>
                <a:gd name="T66" fmla="*/ 102 w 601"/>
                <a:gd name="T67" fmla="*/ 553 h 553"/>
                <a:gd name="T68" fmla="*/ 90 w 601"/>
                <a:gd name="T69" fmla="*/ 543 h 553"/>
                <a:gd name="T70" fmla="*/ 82 w 601"/>
                <a:gd name="T71" fmla="*/ 529 h 553"/>
                <a:gd name="T72" fmla="*/ 49 w 601"/>
                <a:gd name="T73" fmla="*/ 293 h 553"/>
                <a:gd name="T74" fmla="*/ 48 w 601"/>
                <a:gd name="T75" fmla="*/ 290 h 553"/>
                <a:gd name="T76" fmla="*/ 14 w 601"/>
                <a:gd name="T77" fmla="*/ 284 h 553"/>
                <a:gd name="T78" fmla="*/ 0 w 601"/>
                <a:gd name="T79" fmla="*/ 257 h 553"/>
                <a:gd name="T80" fmla="*/ 5 w 601"/>
                <a:gd name="T81" fmla="*/ 215 h 553"/>
                <a:gd name="T82" fmla="*/ 29 w 601"/>
                <a:gd name="T83" fmla="*/ 198 h 553"/>
                <a:gd name="T84" fmla="*/ 245 w 601"/>
                <a:gd name="T85" fmla="*/ 53 h 553"/>
                <a:gd name="T86" fmla="*/ 238 w 601"/>
                <a:gd name="T87" fmla="*/ 40 h 553"/>
                <a:gd name="T88" fmla="*/ 242 w 601"/>
                <a:gd name="T89" fmla="*/ 17 h 553"/>
                <a:gd name="T90" fmla="*/ 267 w 601"/>
                <a:gd name="T91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1" h="553">
                  <a:moveTo>
                    <a:pt x="454" y="344"/>
                  </a:moveTo>
                  <a:lnTo>
                    <a:pt x="431" y="480"/>
                  </a:lnTo>
                  <a:lnTo>
                    <a:pt x="461" y="480"/>
                  </a:lnTo>
                  <a:lnTo>
                    <a:pt x="492" y="344"/>
                  </a:lnTo>
                  <a:lnTo>
                    <a:pt x="454" y="344"/>
                  </a:lnTo>
                  <a:close/>
                  <a:moveTo>
                    <a:pt x="368" y="344"/>
                  </a:moveTo>
                  <a:lnTo>
                    <a:pt x="357" y="480"/>
                  </a:lnTo>
                  <a:lnTo>
                    <a:pt x="390" y="480"/>
                  </a:lnTo>
                  <a:lnTo>
                    <a:pt x="405" y="344"/>
                  </a:lnTo>
                  <a:lnTo>
                    <a:pt x="368" y="344"/>
                  </a:lnTo>
                  <a:close/>
                  <a:moveTo>
                    <a:pt x="281" y="344"/>
                  </a:moveTo>
                  <a:lnTo>
                    <a:pt x="284" y="480"/>
                  </a:lnTo>
                  <a:lnTo>
                    <a:pt x="317" y="480"/>
                  </a:lnTo>
                  <a:lnTo>
                    <a:pt x="320" y="344"/>
                  </a:lnTo>
                  <a:lnTo>
                    <a:pt x="281" y="344"/>
                  </a:lnTo>
                  <a:close/>
                  <a:moveTo>
                    <a:pt x="196" y="344"/>
                  </a:moveTo>
                  <a:lnTo>
                    <a:pt x="213" y="480"/>
                  </a:lnTo>
                  <a:lnTo>
                    <a:pt x="243" y="480"/>
                  </a:lnTo>
                  <a:lnTo>
                    <a:pt x="233" y="344"/>
                  </a:lnTo>
                  <a:lnTo>
                    <a:pt x="196" y="344"/>
                  </a:lnTo>
                  <a:close/>
                  <a:moveTo>
                    <a:pt x="109" y="344"/>
                  </a:moveTo>
                  <a:lnTo>
                    <a:pt x="140" y="480"/>
                  </a:lnTo>
                  <a:lnTo>
                    <a:pt x="172" y="480"/>
                  </a:lnTo>
                  <a:lnTo>
                    <a:pt x="148" y="344"/>
                  </a:lnTo>
                  <a:lnTo>
                    <a:pt x="109" y="344"/>
                  </a:lnTo>
                  <a:close/>
                  <a:moveTo>
                    <a:pt x="267" y="0"/>
                  </a:moveTo>
                  <a:lnTo>
                    <a:pt x="283" y="6"/>
                  </a:lnTo>
                  <a:lnTo>
                    <a:pt x="293" y="17"/>
                  </a:lnTo>
                  <a:lnTo>
                    <a:pt x="298" y="33"/>
                  </a:lnTo>
                  <a:lnTo>
                    <a:pt x="293" y="48"/>
                  </a:lnTo>
                  <a:lnTo>
                    <a:pt x="283" y="60"/>
                  </a:lnTo>
                  <a:lnTo>
                    <a:pt x="267" y="65"/>
                  </a:lnTo>
                  <a:lnTo>
                    <a:pt x="264" y="63"/>
                  </a:lnTo>
                  <a:lnTo>
                    <a:pt x="260" y="63"/>
                  </a:lnTo>
                  <a:lnTo>
                    <a:pt x="180" y="198"/>
                  </a:lnTo>
                  <a:lnTo>
                    <a:pt x="420" y="198"/>
                  </a:lnTo>
                  <a:lnTo>
                    <a:pt x="342" y="63"/>
                  </a:lnTo>
                  <a:lnTo>
                    <a:pt x="337" y="63"/>
                  </a:lnTo>
                  <a:lnTo>
                    <a:pt x="334" y="65"/>
                  </a:lnTo>
                  <a:lnTo>
                    <a:pt x="318" y="60"/>
                  </a:lnTo>
                  <a:lnTo>
                    <a:pt x="308" y="48"/>
                  </a:lnTo>
                  <a:lnTo>
                    <a:pt x="305" y="33"/>
                  </a:lnTo>
                  <a:lnTo>
                    <a:pt x="308" y="17"/>
                  </a:lnTo>
                  <a:lnTo>
                    <a:pt x="318" y="6"/>
                  </a:lnTo>
                  <a:lnTo>
                    <a:pt x="334" y="0"/>
                  </a:lnTo>
                  <a:lnTo>
                    <a:pt x="349" y="6"/>
                  </a:lnTo>
                  <a:lnTo>
                    <a:pt x="359" y="17"/>
                  </a:lnTo>
                  <a:lnTo>
                    <a:pt x="364" y="33"/>
                  </a:lnTo>
                  <a:lnTo>
                    <a:pt x="362" y="40"/>
                  </a:lnTo>
                  <a:lnTo>
                    <a:pt x="361" y="46"/>
                  </a:lnTo>
                  <a:lnTo>
                    <a:pt x="356" y="53"/>
                  </a:lnTo>
                  <a:lnTo>
                    <a:pt x="442" y="198"/>
                  </a:lnTo>
                  <a:lnTo>
                    <a:pt x="573" y="198"/>
                  </a:lnTo>
                  <a:lnTo>
                    <a:pt x="587" y="203"/>
                  </a:lnTo>
                  <a:lnTo>
                    <a:pt x="597" y="215"/>
                  </a:lnTo>
                  <a:lnTo>
                    <a:pt x="601" y="232"/>
                  </a:lnTo>
                  <a:lnTo>
                    <a:pt x="601" y="257"/>
                  </a:lnTo>
                  <a:lnTo>
                    <a:pt x="597" y="273"/>
                  </a:lnTo>
                  <a:lnTo>
                    <a:pt x="587" y="284"/>
                  </a:lnTo>
                  <a:lnTo>
                    <a:pt x="573" y="290"/>
                  </a:lnTo>
                  <a:lnTo>
                    <a:pt x="553" y="290"/>
                  </a:lnTo>
                  <a:lnTo>
                    <a:pt x="553" y="293"/>
                  </a:lnTo>
                  <a:lnTo>
                    <a:pt x="521" y="521"/>
                  </a:lnTo>
                  <a:lnTo>
                    <a:pt x="516" y="538"/>
                  </a:lnTo>
                  <a:lnTo>
                    <a:pt x="505" y="550"/>
                  </a:lnTo>
                  <a:lnTo>
                    <a:pt x="490" y="553"/>
                  </a:lnTo>
                  <a:lnTo>
                    <a:pt x="111" y="553"/>
                  </a:lnTo>
                  <a:lnTo>
                    <a:pt x="102" y="553"/>
                  </a:lnTo>
                  <a:lnTo>
                    <a:pt x="95" y="550"/>
                  </a:lnTo>
                  <a:lnTo>
                    <a:pt x="90" y="543"/>
                  </a:lnTo>
                  <a:lnTo>
                    <a:pt x="85" y="536"/>
                  </a:lnTo>
                  <a:lnTo>
                    <a:pt x="82" y="529"/>
                  </a:lnTo>
                  <a:lnTo>
                    <a:pt x="80" y="521"/>
                  </a:lnTo>
                  <a:lnTo>
                    <a:pt x="49" y="293"/>
                  </a:lnTo>
                  <a:lnTo>
                    <a:pt x="48" y="290"/>
                  </a:lnTo>
                  <a:lnTo>
                    <a:pt x="48" y="290"/>
                  </a:lnTo>
                  <a:lnTo>
                    <a:pt x="29" y="290"/>
                  </a:lnTo>
                  <a:lnTo>
                    <a:pt x="14" y="284"/>
                  </a:lnTo>
                  <a:lnTo>
                    <a:pt x="5" y="273"/>
                  </a:lnTo>
                  <a:lnTo>
                    <a:pt x="0" y="257"/>
                  </a:lnTo>
                  <a:lnTo>
                    <a:pt x="0" y="232"/>
                  </a:lnTo>
                  <a:lnTo>
                    <a:pt x="5" y="215"/>
                  </a:lnTo>
                  <a:lnTo>
                    <a:pt x="14" y="203"/>
                  </a:lnTo>
                  <a:lnTo>
                    <a:pt x="29" y="198"/>
                  </a:lnTo>
                  <a:lnTo>
                    <a:pt x="160" y="198"/>
                  </a:lnTo>
                  <a:lnTo>
                    <a:pt x="245" y="53"/>
                  </a:lnTo>
                  <a:lnTo>
                    <a:pt x="242" y="46"/>
                  </a:lnTo>
                  <a:lnTo>
                    <a:pt x="238" y="40"/>
                  </a:lnTo>
                  <a:lnTo>
                    <a:pt x="238" y="33"/>
                  </a:lnTo>
                  <a:lnTo>
                    <a:pt x="242" y="17"/>
                  </a:lnTo>
                  <a:lnTo>
                    <a:pt x="252" y="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3395444" y="4189414"/>
              <a:ext cx="390322" cy="339724"/>
            </a:xfrm>
            <a:custGeom>
              <a:avLst/>
              <a:gdLst>
                <a:gd name="T0" fmla="*/ 494 w 649"/>
                <a:gd name="T1" fmla="*/ 483 h 565"/>
                <a:gd name="T2" fmla="*/ 487 w 649"/>
                <a:gd name="T3" fmla="*/ 500 h 565"/>
                <a:gd name="T4" fmla="*/ 490 w 649"/>
                <a:gd name="T5" fmla="*/ 536 h 565"/>
                <a:gd name="T6" fmla="*/ 506 w 649"/>
                <a:gd name="T7" fmla="*/ 542 h 565"/>
                <a:gd name="T8" fmla="*/ 540 w 649"/>
                <a:gd name="T9" fmla="*/ 539 h 565"/>
                <a:gd name="T10" fmla="*/ 547 w 649"/>
                <a:gd name="T11" fmla="*/ 524 h 565"/>
                <a:gd name="T12" fmla="*/ 543 w 649"/>
                <a:gd name="T13" fmla="*/ 488 h 565"/>
                <a:gd name="T14" fmla="*/ 530 w 649"/>
                <a:gd name="T15" fmla="*/ 480 h 565"/>
                <a:gd name="T16" fmla="*/ 114 w 649"/>
                <a:gd name="T17" fmla="*/ 481 h 565"/>
                <a:gd name="T18" fmla="*/ 102 w 649"/>
                <a:gd name="T19" fmla="*/ 493 h 565"/>
                <a:gd name="T20" fmla="*/ 102 w 649"/>
                <a:gd name="T21" fmla="*/ 531 h 565"/>
                <a:gd name="T22" fmla="*/ 114 w 649"/>
                <a:gd name="T23" fmla="*/ 542 h 565"/>
                <a:gd name="T24" fmla="*/ 148 w 649"/>
                <a:gd name="T25" fmla="*/ 542 h 565"/>
                <a:gd name="T26" fmla="*/ 160 w 649"/>
                <a:gd name="T27" fmla="*/ 531 h 565"/>
                <a:gd name="T28" fmla="*/ 160 w 649"/>
                <a:gd name="T29" fmla="*/ 493 h 565"/>
                <a:gd name="T30" fmla="*/ 148 w 649"/>
                <a:gd name="T31" fmla="*/ 481 h 565"/>
                <a:gd name="T32" fmla="*/ 262 w 649"/>
                <a:gd name="T33" fmla="*/ 213 h 565"/>
                <a:gd name="T34" fmla="*/ 385 w 649"/>
                <a:gd name="T35" fmla="*/ 213 h 565"/>
                <a:gd name="T36" fmla="*/ 399 w 649"/>
                <a:gd name="T37" fmla="*/ 196 h 565"/>
                <a:gd name="T38" fmla="*/ 399 w 649"/>
                <a:gd name="T39" fmla="*/ 213 h 565"/>
                <a:gd name="T40" fmla="*/ 499 w 649"/>
                <a:gd name="T41" fmla="*/ 279 h 565"/>
                <a:gd name="T42" fmla="*/ 531 w 649"/>
                <a:gd name="T43" fmla="*/ 340 h 565"/>
                <a:gd name="T44" fmla="*/ 399 w 649"/>
                <a:gd name="T45" fmla="*/ 328 h 565"/>
                <a:gd name="T46" fmla="*/ 637 w 649"/>
                <a:gd name="T47" fmla="*/ 68 h 565"/>
                <a:gd name="T48" fmla="*/ 12 w 649"/>
                <a:gd name="T49" fmla="*/ 461 h 565"/>
                <a:gd name="T50" fmla="*/ 126 w 649"/>
                <a:gd name="T51" fmla="*/ 328 h 565"/>
                <a:gd name="T52" fmla="*/ 251 w 649"/>
                <a:gd name="T53" fmla="*/ 213 h 565"/>
                <a:gd name="T54" fmla="*/ 159 w 649"/>
                <a:gd name="T55" fmla="*/ 224 h 565"/>
                <a:gd name="T56" fmla="*/ 193 w 649"/>
                <a:gd name="T57" fmla="*/ 163 h 565"/>
                <a:gd name="T58" fmla="*/ 251 w 649"/>
                <a:gd name="T59" fmla="*/ 68 h 565"/>
                <a:gd name="T60" fmla="*/ 485 w 649"/>
                <a:gd name="T61" fmla="*/ 41 h 565"/>
                <a:gd name="T62" fmla="*/ 484 w 649"/>
                <a:gd name="T63" fmla="*/ 49 h 565"/>
                <a:gd name="T64" fmla="*/ 545 w 649"/>
                <a:gd name="T65" fmla="*/ 53 h 565"/>
                <a:gd name="T66" fmla="*/ 552 w 649"/>
                <a:gd name="T67" fmla="*/ 46 h 565"/>
                <a:gd name="T68" fmla="*/ 545 w 649"/>
                <a:gd name="T69" fmla="*/ 41 h 565"/>
                <a:gd name="T70" fmla="*/ 101 w 649"/>
                <a:gd name="T71" fmla="*/ 41 h 565"/>
                <a:gd name="T72" fmla="*/ 97 w 649"/>
                <a:gd name="T73" fmla="*/ 49 h 565"/>
                <a:gd name="T74" fmla="*/ 160 w 649"/>
                <a:gd name="T75" fmla="*/ 53 h 565"/>
                <a:gd name="T76" fmla="*/ 165 w 649"/>
                <a:gd name="T77" fmla="*/ 46 h 565"/>
                <a:gd name="T78" fmla="*/ 160 w 649"/>
                <a:gd name="T79" fmla="*/ 41 h 565"/>
                <a:gd name="T80" fmla="*/ 210 w 649"/>
                <a:gd name="T81" fmla="*/ 0 h 565"/>
                <a:gd name="T82" fmla="*/ 259 w 649"/>
                <a:gd name="T83" fmla="*/ 34 h 565"/>
                <a:gd name="T84" fmla="*/ 385 w 649"/>
                <a:gd name="T85" fmla="*/ 196 h 565"/>
                <a:gd name="T86" fmla="*/ 400 w 649"/>
                <a:gd name="T87" fmla="*/ 17 h 565"/>
                <a:gd name="T88" fmla="*/ 596 w 649"/>
                <a:gd name="T89" fmla="*/ 0 h 565"/>
                <a:gd name="T90" fmla="*/ 645 w 649"/>
                <a:gd name="T91" fmla="*/ 34 h 565"/>
                <a:gd name="T92" fmla="*/ 645 w 649"/>
                <a:gd name="T93" fmla="*/ 531 h 565"/>
                <a:gd name="T94" fmla="*/ 596 w 649"/>
                <a:gd name="T95" fmla="*/ 565 h 565"/>
                <a:gd name="T96" fmla="*/ 400 w 649"/>
                <a:gd name="T97" fmla="*/ 548 h 565"/>
                <a:gd name="T98" fmla="*/ 385 w 649"/>
                <a:gd name="T99" fmla="*/ 328 h 565"/>
                <a:gd name="T100" fmla="*/ 259 w 649"/>
                <a:gd name="T101" fmla="*/ 531 h 565"/>
                <a:gd name="T102" fmla="*/ 210 w 649"/>
                <a:gd name="T103" fmla="*/ 565 h 565"/>
                <a:gd name="T104" fmla="*/ 16 w 649"/>
                <a:gd name="T105" fmla="*/ 548 h 565"/>
                <a:gd name="T106" fmla="*/ 0 w 649"/>
                <a:gd name="T107" fmla="*/ 56 h 565"/>
                <a:gd name="T108" fmla="*/ 33 w 649"/>
                <a:gd name="T109" fmla="*/ 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9" h="565">
                  <a:moveTo>
                    <a:pt x="506" y="480"/>
                  </a:moveTo>
                  <a:lnTo>
                    <a:pt x="499" y="481"/>
                  </a:lnTo>
                  <a:lnTo>
                    <a:pt x="494" y="483"/>
                  </a:lnTo>
                  <a:lnTo>
                    <a:pt x="490" y="488"/>
                  </a:lnTo>
                  <a:lnTo>
                    <a:pt x="489" y="493"/>
                  </a:lnTo>
                  <a:lnTo>
                    <a:pt x="487" y="500"/>
                  </a:lnTo>
                  <a:lnTo>
                    <a:pt x="487" y="524"/>
                  </a:lnTo>
                  <a:lnTo>
                    <a:pt x="489" y="531"/>
                  </a:lnTo>
                  <a:lnTo>
                    <a:pt x="490" y="536"/>
                  </a:lnTo>
                  <a:lnTo>
                    <a:pt x="494" y="539"/>
                  </a:lnTo>
                  <a:lnTo>
                    <a:pt x="499" y="542"/>
                  </a:lnTo>
                  <a:lnTo>
                    <a:pt x="506" y="542"/>
                  </a:lnTo>
                  <a:lnTo>
                    <a:pt x="530" y="542"/>
                  </a:lnTo>
                  <a:lnTo>
                    <a:pt x="535" y="542"/>
                  </a:lnTo>
                  <a:lnTo>
                    <a:pt x="540" y="539"/>
                  </a:lnTo>
                  <a:lnTo>
                    <a:pt x="543" y="536"/>
                  </a:lnTo>
                  <a:lnTo>
                    <a:pt x="547" y="531"/>
                  </a:lnTo>
                  <a:lnTo>
                    <a:pt x="547" y="524"/>
                  </a:lnTo>
                  <a:lnTo>
                    <a:pt x="547" y="500"/>
                  </a:lnTo>
                  <a:lnTo>
                    <a:pt x="547" y="493"/>
                  </a:lnTo>
                  <a:lnTo>
                    <a:pt x="543" y="488"/>
                  </a:lnTo>
                  <a:lnTo>
                    <a:pt x="540" y="483"/>
                  </a:lnTo>
                  <a:lnTo>
                    <a:pt x="535" y="481"/>
                  </a:lnTo>
                  <a:lnTo>
                    <a:pt x="530" y="480"/>
                  </a:lnTo>
                  <a:lnTo>
                    <a:pt x="506" y="480"/>
                  </a:lnTo>
                  <a:close/>
                  <a:moveTo>
                    <a:pt x="119" y="480"/>
                  </a:moveTo>
                  <a:lnTo>
                    <a:pt x="114" y="481"/>
                  </a:lnTo>
                  <a:lnTo>
                    <a:pt x="109" y="483"/>
                  </a:lnTo>
                  <a:lnTo>
                    <a:pt x="106" y="488"/>
                  </a:lnTo>
                  <a:lnTo>
                    <a:pt x="102" y="493"/>
                  </a:lnTo>
                  <a:lnTo>
                    <a:pt x="102" y="500"/>
                  </a:lnTo>
                  <a:lnTo>
                    <a:pt x="102" y="524"/>
                  </a:lnTo>
                  <a:lnTo>
                    <a:pt x="102" y="531"/>
                  </a:lnTo>
                  <a:lnTo>
                    <a:pt x="106" y="536"/>
                  </a:lnTo>
                  <a:lnTo>
                    <a:pt x="109" y="539"/>
                  </a:lnTo>
                  <a:lnTo>
                    <a:pt x="114" y="542"/>
                  </a:lnTo>
                  <a:lnTo>
                    <a:pt x="119" y="542"/>
                  </a:lnTo>
                  <a:lnTo>
                    <a:pt x="143" y="542"/>
                  </a:lnTo>
                  <a:lnTo>
                    <a:pt x="148" y="542"/>
                  </a:lnTo>
                  <a:lnTo>
                    <a:pt x="154" y="539"/>
                  </a:lnTo>
                  <a:lnTo>
                    <a:pt x="159" y="536"/>
                  </a:lnTo>
                  <a:lnTo>
                    <a:pt x="160" y="531"/>
                  </a:lnTo>
                  <a:lnTo>
                    <a:pt x="162" y="524"/>
                  </a:lnTo>
                  <a:lnTo>
                    <a:pt x="162" y="500"/>
                  </a:lnTo>
                  <a:lnTo>
                    <a:pt x="160" y="493"/>
                  </a:lnTo>
                  <a:lnTo>
                    <a:pt x="159" y="488"/>
                  </a:lnTo>
                  <a:lnTo>
                    <a:pt x="154" y="483"/>
                  </a:lnTo>
                  <a:lnTo>
                    <a:pt x="148" y="481"/>
                  </a:lnTo>
                  <a:lnTo>
                    <a:pt x="143" y="480"/>
                  </a:lnTo>
                  <a:lnTo>
                    <a:pt x="119" y="480"/>
                  </a:lnTo>
                  <a:close/>
                  <a:moveTo>
                    <a:pt x="262" y="213"/>
                  </a:moveTo>
                  <a:lnTo>
                    <a:pt x="262" y="311"/>
                  </a:lnTo>
                  <a:lnTo>
                    <a:pt x="385" y="311"/>
                  </a:lnTo>
                  <a:lnTo>
                    <a:pt x="385" y="213"/>
                  </a:lnTo>
                  <a:lnTo>
                    <a:pt x="262" y="213"/>
                  </a:lnTo>
                  <a:close/>
                  <a:moveTo>
                    <a:pt x="399" y="68"/>
                  </a:moveTo>
                  <a:lnTo>
                    <a:pt x="399" y="196"/>
                  </a:lnTo>
                  <a:lnTo>
                    <a:pt x="565" y="196"/>
                  </a:lnTo>
                  <a:lnTo>
                    <a:pt x="565" y="213"/>
                  </a:lnTo>
                  <a:lnTo>
                    <a:pt x="399" y="213"/>
                  </a:lnTo>
                  <a:lnTo>
                    <a:pt x="399" y="311"/>
                  </a:lnTo>
                  <a:lnTo>
                    <a:pt x="499" y="311"/>
                  </a:lnTo>
                  <a:lnTo>
                    <a:pt x="499" y="279"/>
                  </a:lnTo>
                  <a:lnTo>
                    <a:pt x="531" y="299"/>
                  </a:lnTo>
                  <a:lnTo>
                    <a:pt x="565" y="320"/>
                  </a:lnTo>
                  <a:lnTo>
                    <a:pt x="531" y="340"/>
                  </a:lnTo>
                  <a:lnTo>
                    <a:pt x="499" y="360"/>
                  </a:lnTo>
                  <a:lnTo>
                    <a:pt x="499" y="328"/>
                  </a:lnTo>
                  <a:lnTo>
                    <a:pt x="399" y="328"/>
                  </a:lnTo>
                  <a:lnTo>
                    <a:pt x="399" y="461"/>
                  </a:lnTo>
                  <a:lnTo>
                    <a:pt x="637" y="461"/>
                  </a:lnTo>
                  <a:lnTo>
                    <a:pt x="637" y="68"/>
                  </a:lnTo>
                  <a:lnTo>
                    <a:pt x="399" y="68"/>
                  </a:lnTo>
                  <a:close/>
                  <a:moveTo>
                    <a:pt x="12" y="68"/>
                  </a:moveTo>
                  <a:lnTo>
                    <a:pt x="12" y="461"/>
                  </a:lnTo>
                  <a:lnTo>
                    <a:pt x="251" y="461"/>
                  </a:lnTo>
                  <a:lnTo>
                    <a:pt x="251" y="328"/>
                  </a:lnTo>
                  <a:lnTo>
                    <a:pt x="126" y="328"/>
                  </a:lnTo>
                  <a:lnTo>
                    <a:pt x="126" y="311"/>
                  </a:lnTo>
                  <a:lnTo>
                    <a:pt x="251" y="311"/>
                  </a:lnTo>
                  <a:lnTo>
                    <a:pt x="251" y="213"/>
                  </a:lnTo>
                  <a:lnTo>
                    <a:pt x="193" y="213"/>
                  </a:lnTo>
                  <a:lnTo>
                    <a:pt x="193" y="245"/>
                  </a:lnTo>
                  <a:lnTo>
                    <a:pt x="159" y="224"/>
                  </a:lnTo>
                  <a:lnTo>
                    <a:pt x="126" y="204"/>
                  </a:lnTo>
                  <a:lnTo>
                    <a:pt x="159" y="184"/>
                  </a:lnTo>
                  <a:lnTo>
                    <a:pt x="193" y="163"/>
                  </a:lnTo>
                  <a:lnTo>
                    <a:pt x="193" y="196"/>
                  </a:lnTo>
                  <a:lnTo>
                    <a:pt x="251" y="196"/>
                  </a:lnTo>
                  <a:lnTo>
                    <a:pt x="251" y="68"/>
                  </a:lnTo>
                  <a:lnTo>
                    <a:pt x="12" y="68"/>
                  </a:lnTo>
                  <a:close/>
                  <a:moveTo>
                    <a:pt x="489" y="41"/>
                  </a:moveTo>
                  <a:lnTo>
                    <a:pt x="485" y="41"/>
                  </a:lnTo>
                  <a:lnTo>
                    <a:pt x="484" y="44"/>
                  </a:lnTo>
                  <a:lnTo>
                    <a:pt x="482" y="46"/>
                  </a:lnTo>
                  <a:lnTo>
                    <a:pt x="484" y="49"/>
                  </a:lnTo>
                  <a:lnTo>
                    <a:pt x="485" y="53"/>
                  </a:lnTo>
                  <a:lnTo>
                    <a:pt x="489" y="53"/>
                  </a:lnTo>
                  <a:lnTo>
                    <a:pt x="545" y="53"/>
                  </a:lnTo>
                  <a:lnTo>
                    <a:pt x="548" y="53"/>
                  </a:lnTo>
                  <a:lnTo>
                    <a:pt x="550" y="49"/>
                  </a:lnTo>
                  <a:lnTo>
                    <a:pt x="552" y="46"/>
                  </a:lnTo>
                  <a:lnTo>
                    <a:pt x="550" y="44"/>
                  </a:lnTo>
                  <a:lnTo>
                    <a:pt x="548" y="41"/>
                  </a:lnTo>
                  <a:lnTo>
                    <a:pt x="545" y="41"/>
                  </a:lnTo>
                  <a:lnTo>
                    <a:pt x="489" y="41"/>
                  </a:lnTo>
                  <a:close/>
                  <a:moveTo>
                    <a:pt x="102" y="41"/>
                  </a:moveTo>
                  <a:lnTo>
                    <a:pt x="101" y="41"/>
                  </a:lnTo>
                  <a:lnTo>
                    <a:pt x="97" y="44"/>
                  </a:lnTo>
                  <a:lnTo>
                    <a:pt x="97" y="46"/>
                  </a:lnTo>
                  <a:lnTo>
                    <a:pt x="97" y="49"/>
                  </a:lnTo>
                  <a:lnTo>
                    <a:pt x="101" y="53"/>
                  </a:lnTo>
                  <a:lnTo>
                    <a:pt x="102" y="53"/>
                  </a:lnTo>
                  <a:lnTo>
                    <a:pt x="160" y="53"/>
                  </a:lnTo>
                  <a:lnTo>
                    <a:pt x="164" y="53"/>
                  </a:lnTo>
                  <a:lnTo>
                    <a:pt x="165" y="49"/>
                  </a:lnTo>
                  <a:lnTo>
                    <a:pt x="165" y="46"/>
                  </a:lnTo>
                  <a:lnTo>
                    <a:pt x="165" y="44"/>
                  </a:lnTo>
                  <a:lnTo>
                    <a:pt x="164" y="41"/>
                  </a:lnTo>
                  <a:lnTo>
                    <a:pt x="160" y="41"/>
                  </a:lnTo>
                  <a:lnTo>
                    <a:pt x="102" y="41"/>
                  </a:lnTo>
                  <a:close/>
                  <a:moveTo>
                    <a:pt x="53" y="0"/>
                  </a:moveTo>
                  <a:lnTo>
                    <a:pt x="210" y="0"/>
                  </a:lnTo>
                  <a:lnTo>
                    <a:pt x="230" y="5"/>
                  </a:lnTo>
                  <a:lnTo>
                    <a:pt x="247" y="17"/>
                  </a:lnTo>
                  <a:lnTo>
                    <a:pt x="259" y="34"/>
                  </a:lnTo>
                  <a:lnTo>
                    <a:pt x="262" y="56"/>
                  </a:lnTo>
                  <a:lnTo>
                    <a:pt x="262" y="196"/>
                  </a:lnTo>
                  <a:lnTo>
                    <a:pt x="385" y="196"/>
                  </a:lnTo>
                  <a:lnTo>
                    <a:pt x="385" y="56"/>
                  </a:lnTo>
                  <a:lnTo>
                    <a:pt x="390" y="34"/>
                  </a:lnTo>
                  <a:lnTo>
                    <a:pt x="400" y="17"/>
                  </a:lnTo>
                  <a:lnTo>
                    <a:pt x="417" y="5"/>
                  </a:lnTo>
                  <a:lnTo>
                    <a:pt x="438" y="0"/>
                  </a:lnTo>
                  <a:lnTo>
                    <a:pt x="596" y="0"/>
                  </a:lnTo>
                  <a:lnTo>
                    <a:pt x="616" y="5"/>
                  </a:lnTo>
                  <a:lnTo>
                    <a:pt x="633" y="17"/>
                  </a:lnTo>
                  <a:lnTo>
                    <a:pt x="645" y="34"/>
                  </a:lnTo>
                  <a:lnTo>
                    <a:pt x="649" y="56"/>
                  </a:lnTo>
                  <a:lnTo>
                    <a:pt x="649" y="508"/>
                  </a:lnTo>
                  <a:lnTo>
                    <a:pt x="645" y="531"/>
                  </a:lnTo>
                  <a:lnTo>
                    <a:pt x="633" y="548"/>
                  </a:lnTo>
                  <a:lnTo>
                    <a:pt x="616" y="559"/>
                  </a:lnTo>
                  <a:lnTo>
                    <a:pt x="596" y="565"/>
                  </a:lnTo>
                  <a:lnTo>
                    <a:pt x="438" y="565"/>
                  </a:lnTo>
                  <a:lnTo>
                    <a:pt x="417" y="559"/>
                  </a:lnTo>
                  <a:lnTo>
                    <a:pt x="400" y="548"/>
                  </a:lnTo>
                  <a:lnTo>
                    <a:pt x="390" y="531"/>
                  </a:lnTo>
                  <a:lnTo>
                    <a:pt x="385" y="508"/>
                  </a:lnTo>
                  <a:lnTo>
                    <a:pt x="385" y="328"/>
                  </a:lnTo>
                  <a:lnTo>
                    <a:pt x="262" y="328"/>
                  </a:lnTo>
                  <a:lnTo>
                    <a:pt x="262" y="508"/>
                  </a:lnTo>
                  <a:lnTo>
                    <a:pt x="259" y="531"/>
                  </a:lnTo>
                  <a:lnTo>
                    <a:pt x="247" y="548"/>
                  </a:lnTo>
                  <a:lnTo>
                    <a:pt x="230" y="559"/>
                  </a:lnTo>
                  <a:lnTo>
                    <a:pt x="210" y="565"/>
                  </a:lnTo>
                  <a:lnTo>
                    <a:pt x="53" y="565"/>
                  </a:lnTo>
                  <a:lnTo>
                    <a:pt x="33" y="559"/>
                  </a:lnTo>
                  <a:lnTo>
                    <a:pt x="16" y="548"/>
                  </a:lnTo>
                  <a:lnTo>
                    <a:pt x="4" y="531"/>
                  </a:lnTo>
                  <a:lnTo>
                    <a:pt x="0" y="508"/>
                  </a:lnTo>
                  <a:lnTo>
                    <a:pt x="0" y="56"/>
                  </a:lnTo>
                  <a:lnTo>
                    <a:pt x="4" y="34"/>
                  </a:lnTo>
                  <a:lnTo>
                    <a:pt x="16" y="17"/>
                  </a:lnTo>
                  <a:lnTo>
                    <a:pt x="33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4" name="TextBox 23"/>
          <p:cNvSpPr txBox="1"/>
          <p:nvPr/>
        </p:nvSpPr>
        <p:spPr>
          <a:xfrm>
            <a:off x="3150671" y="1685901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3150671" y="1188108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5670351" y="1685901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5670351" y="1188108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8099720" y="1685901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8099720" y="1188108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3150671" y="5280284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3150671" y="4782490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5670351" y="5280284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5670351" y="4782490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8099720" y="5280284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8099720" y="4782490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5413257" y="2812796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 b="1">
                <a:solidFill>
                  <a:srgbClr val="C00000"/>
                </a:solidFill>
                <a:ea typeface="微软雅黑" panose="020B0503020204020204" charset="-122"/>
              </a:rPr>
              <a:t>请</a:t>
            </a:r>
            <a:r>
              <a:rPr lang="zh-CN" altLang="en-US" sz="4170" b="1" dirty="0">
                <a:solidFill>
                  <a:srgbClr val="C00000"/>
                </a:solidFill>
                <a:ea typeface="微软雅黑" panose="020B0503020204020204" charset="-122"/>
              </a:rPr>
              <a:t>替换文字内容</a:t>
            </a:r>
            <a:endParaRPr lang="en-US" altLang="zh-CN" sz="4170" b="1" dirty="0">
              <a:solidFill>
                <a:srgbClr val="C00000"/>
              </a:solidFill>
              <a:ea typeface="微软雅黑" panose="020B0503020204020204" charset="-122"/>
            </a:endParaRPr>
          </a:p>
        </p:txBody>
      </p:sp>
      <p:sp>
        <p:nvSpPr>
          <p:cNvPr id="19459" name="文本框 8"/>
          <p:cNvSpPr txBox="1">
            <a:spLocks noChangeArrowheads="1"/>
          </p:cNvSpPr>
          <p:nvPr/>
        </p:nvSpPr>
        <p:spPr bwMode="auto">
          <a:xfrm>
            <a:off x="5462463" y="371129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 flipV="1">
            <a:off x="754" y="-7513"/>
            <a:ext cx="4441277" cy="4685723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09191" y="2457570"/>
            <a:ext cx="2739326" cy="2646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866775">
              <a:defRPr/>
            </a:pPr>
            <a:r>
              <a:rPr lang="en-US" altLang="zh-CN" sz="16595" b="1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zh-CN" altLang="en-US" sz="16595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7575743" y="372075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8"/>
          <p:cNvSpPr txBox="1">
            <a:spLocks noChangeArrowheads="1"/>
          </p:cNvSpPr>
          <p:nvPr/>
        </p:nvSpPr>
        <p:spPr bwMode="auto">
          <a:xfrm>
            <a:off x="5462463" y="416371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7575743" y="417317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r>
              <a:rPr lang="zh-CN" altLang="en-US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 rot="10800000" flipV="1">
            <a:off x="9987630" y="4515776"/>
            <a:ext cx="2219856" cy="2342036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1" y="218880"/>
            <a:ext cx="2690380" cy="2945917"/>
          </a:xfrm>
          <a:prstGeom prst="rect">
            <a:avLst/>
          </a:prstGeom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3" grpId="0" animBg="1"/>
      <p:bldP spid="15" grpId="0"/>
      <p:bldP spid="12" grpId="0"/>
      <p:bldP spid="16" grpId="0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12876" y="1428821"/>
            <a:ext cx="5987915" cy="47561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6335" y="1428821"/>
            <a:ext cx="4593855" cy="4773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530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040" y="3206236"/>
            <a:ext cx="3852443" cy="2049202"/>
          </a:xfrm>
          <a:prstGeom prst="rect">
            <a:avLst/>
          </a:prstGeom>
          <a:noFill/>
        </p:spPr>
        <p:txBody>
          <a:bodyPr wrap="square" lIns="121847" tIns="60922" rIns="121847" bIns="60922" rtlCol="0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10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2023805" y="2284412"/>
            <a:ext cx="1918913" cy="631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6775" fontAlgn="base"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389" y="1929520"/>
            <a:ext cx="5292231" cy="35532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495091" y="2300403"/>
            <a:ext cx="1648504" cy="31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</a:pPr>
            <a:r>
              <a:rPr lang="zh-CN" altLang="en-US" sz="1705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单击填</a:t>
            </a:r>
            <a:r>
              <a:rPr lang="zh-CN" altLang="en-US" sz="170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加标题</a:t>
            </a:r>
            <a:endParaRPr lang="en-US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6495090" y="2871531"/>
            <a:ext cx="4555550" cy="2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" name="矩形 6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9764631" y="2185189"/>
            <a:ext cx="1252784" cy="3677744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89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58246" y="2426810"/>
            <a:ext cx="1168038" cy="2290556"/>
            <a:chOff x="7558505" y="2674384"/>
            <a:chExt cx="1168246" cy="2290964"/>
          </a:xfrm>
          <a:solidFill>
            <a:schemeClr val="accent6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898" tIns="60949" rIns="121898" bIns="60949" numCol="1" anchor="t" anchorCtr="0" compatLnSpc="1"/>
            <a:lstStyle/>
            <a:p>
              <a:pPr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98" tIns="60949" rIns="121898" bIns="60949" numCol="1" anchor="t" anchorCtr="0" compatLnSpc="1"/>
            <a:lstStyle/>
            <a:p>
              <a:pPr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82638" y="2422671"/>
            <a:ext cx="1168038" cy="2292625"/>
            <a:chOff x="6582724" y="2670245"/>
            <a:chExt cx="1168246" cy="2293034"/>
          </a:xfrm>
          <a:solidFill>
            <a:schemeClr val="accent5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29338" y="2489781"/>
            <a:ext cx="1147800" cy="2152642"/>
            <a:chOff x="5629255" y="2737367"/>
            <a:chExt cx="1148004" cy="2153026"/>
          </a:xfrm>
          <a:solidFill>
            <a:schemeClr val="accent4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98" tIns="60949" rIns="121898" bIns="60949" numCol="1" anchor="t" anchorCtr="0" compatLnSpc="1"/>
            <a:lstStyle/>
            <a:p>
              <a:pPr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35433" y="2418781"/>
            <a:ext cx="1168038" cy="2290556"/>
            <a:chOff x="4635171" y="2666353"/>
            <a:chExt cx="1168246" cy="2290964"/>
          </a:xfrm>
          <a:solidFill>
            <a:schemeClr val="accent3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59827" y="2414641"/>
            <a:ext cx="1168038" cy="2292625"/>
            <a:chOff x="3659390" y="2662213"/>
            <a:chExt cx="1168246" cy="2293034"/>
          </a:xfrm>
          <a:solidFill>
            <a:schemeClr val="accent2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8" tIns="60949" rIns="121898" bIns="60949" numCol="1" anchor="t" anchorCtr="0" compatLnSpc="1"/>
            <a:lstStyle/>
            <a:p>
              <a:pPr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98" tIns="60949" rIns="121898" bIns="60949" numCol="1" anchor="t" anchorCtr="0" compatLnSpc="1"/>
            <a:lstStyle/>
            <a:p>
              <a:pPr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226288" y="1201338"/>
            <a:ext cx="1772389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55"/>
          <p:cNvSpPr/>
          <p:nvPr/>
        </p:nvSpPr>
        <p:spPr>
          <a:xfrm>
            <a:off x="2043233" y="1569147"/>
            <a:ext cx="2055923" cy="77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171076" y="4873929"/>
            <a:ext cx="1772389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55"/>
          <p:cNvSpPr/>
          <p:nvPr/>
        </p:nvSpPr>
        <p:spPr>
          <a:xfrm>
            <a:off x="2988023" y="5239956"/>
            <a:ext cx="2055923" cy="77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676784" y="1201338"/>
            <a:ext cx="1772389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ctangle 55"/>
          <p:cNvSpPr/>
          <p:nvPr/>
        </p:nvSpPr>
        <p:spPr>
          <a:xfrm>
            <a:off x="4493730" y="1569147"/>
            <a:ext cx="2055923" cy="77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562978" y="4873929"/>
            <a:ext cx="1772389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Rectangle 55"/>
          <p:cNvSpPr/>
          <p:nvPr/>
        </p:nvSpPr>
        <p:spPr>
          <a:xfrm>
            <a:off x="5379924" y="5239956"/>
            <a:ext cx="2055923" cy="77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127281" y="1201338"/>
            <a:ext cx="1772389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Rectangle 55"/>
          <p:cNvSpPr/>
          <p:nvPr/>
        </p:nvSpPr>
        <p:spPr>
          <a:xfrm>
            <a:off x="6944226" y="1569147"/>
            <a:ext cx="2055923" cy="77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7886755" y="4873929"/>
            <a:ext cx="1772389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Rectangle 55"/>
          <p:cNvSpPr/>
          <p:nvPr/>
        </p:nvSpPr>
        <p:spPr>
          <a:xfrm>
            <a:off x="7703702" y="5239956"/>
            <a:ext cx="2055923" cy="77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7892" y="2481751"/>
            <a:ext cx="3892217" cy="2132403"/>
            <a:chOff x="-38987" y="2729334"/>
            <a:chExt cx="3892912" cy="2132784"/>
          </a:xfrm>
          <a:solidFill>
            <a:schemeClr val="accent1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7"/>
          <p:cNvSpPr/>
          <p:nvPr/>
        </p:nvSpPr>
        <p:spPr bwMode="auto">
          <a:xfrm>
            <a:off x="1" y="3743799"/>
            <a:ext cx="6223941" cy="2239716"/>
          </a:xfrm>
          <a:custGeom>
            <a:avLst/>
            <a:gdLst>
              <a:gd name="T0" fmla="*/ 1794 w 4135"/>
              <a:gd name="T1" fmla="*/ 0 h 1488"/>
              <a:gd name="T2" fmla="*/ 1851 w 4135"/>
              <a:gd name="T3" fmla="*/ 12 h 1488"/>
              <a:gd name="T4" fmla="*/ 1899 w 4135"/>
              <a:gd name="T5" fmla="*/ 44 h 1488"/>
              <a:gd name="T6" fmla="*/ 1931 w 4135"/>
              <a:gd name="T7" fmla="*/ 91 h 1488"/>
              <a:gd name="T8" fmla="*/ 1943 w 4135"/>
              <a:gd name="T9" fmla="*/ 150 h 1488"/>
              <a:gd name="T10" fmla="*/ 1946 w 4135"/>
              <a:gd name="T11" fmla="*/ 615 h 1488"/>
              <a:gd name="T12" fmla="*/ 1977 w 4135"/>
              <a:gd name="T13" fmla="*/ 704 h 1488"/>
              <a:gd name="T14" fmla="*/ 2030 w 4135"/>
              <a:gd name="T15" fmla="*/ 778 h 1488"/>
              <a:gd name="T16" fmla="*/ 2104 w 4135"/>
              <a:gd name="T17" fmla="*/ 832 h 1488"/>
              <a:gd name="T18" fmla="*/ 2193 w 4135"/>
              <a:gd name="T19" fmla="*/ 861 h 1488"/>
              <a:gd name="T20" fmla="*/ 2436 w 4135"/>
              <a:gd name="T21" fmla="*/ 866 h 1488"/>
              <a:gd name="T22" fmla="*/ 2660 w 4135"/>
              <a:gd name="T23" fmla="*/ 866 h 1488"/>
              <a:gd name="T24" fmla="*/ 2901 w 4135"/>
              <a:gd name="T25" fmla="*/ 866 h 1488"/>
              <a:gd name="T26" fmla="*/ 3275 w 4135"/>
              <a:gd name="T27" fmla="*/ 866 h 1488"/>
              <a:gd name="T28" fmla="*/ 3835 w 4135"/>
              <a:gd name="T29" fmla="*/ 866 h 1488"/>
              <a:gd name="T30" fmla="*/ 3929 w 4135"/>
              <a:gd name="T31" fmla="*/ 881 h 1488"/>
              <a:gd name="T32" fmla="*/ 4012 w 4135"/>
              <a:gd name="T33" fmla="*/ 923 h 1488"/>
              <a:gd name="T34" fmla="*/ 4077 w 4135"/>
              <a:gd name="T35" fmla="*/ 987 h 1488"/>
              <a:gd name="T36" fmla="*/ 4118 w 4135"/>
              <a:gd name="T37" fmla="*/ 1070 h 1488"/>
              <a:gd name="T38" fmla="*/ 4135 w 4135"/>
              <a:gd name="T39" fmla="*/ 1164 h 1488"/>
              <a:gd name="T40" fmla="*/ 4131 w 4135"/>
              <a:gd name="T41" fmla="*/ 1238 h 1488"/>
              <a:gd name="T42" fmla="*/ 4101 w 4135"/>
              <a:gd name="T43" fmla="*/ 1327 h 1488"/>
              <a:gd name="T44" fmla="*/ 4047 w 4135"/>
              <a:gd name="T45" fmla="*/ 1401 h 1488"/>
              <a:gd name="T46" fmla="*/ 3973 w 4135"/>
              <a:gd name="T47" fmla="*/ 1455 h 1488"/>
              <a:gd name="T48" fmla="*/ 3884 w 4135"/>
              <a:gd name="T49" fmla="*/ 1485 h 1488"/>
              <a:gd name="T50" fmla="*/ 3740 w 4135"/>
              <a:gd name="T51" fmla="*/ 1488 h 1488"/>
              <a:gd name="T52" fmla="*/ 3528 w 4135"/>
              <a:gd name="T53" fmla="*/ 1488 h 1488"/>
              <a:gd name="T54" fmla="*/ 3299 w 4135"/>
              <a:gd name="T55" fmla="*/ 1488 h 1488"/>
              <a:gd name="T56" fmla="*/ 3059 w 4135"/>
              <a:gd name="T57" fmla="*/ 1488 h 1488"/>
              <a:gd name="T58" fmla="*/ 2588 w 4135"/>
              <a:gd name="T59" fmla="*/ 1488 h 1488"/>
              <a:gd name="T60" fmla="*/ 2375 w 4135"/>
              <a:gd name="T61" fmla="*/ 1488 h 1488"/>
              <a:gd name="T62" fmla="*/ 2190 w 4135"/>
              <a:gd name="T63" fmla="*/ 1488 h 1488"/>
              <a:gd name="T64" fmla="*/ 2094 w 4135"/>
              <a:gd name="T65" fmla="*/ 1473 h 1488"/>
              <a:gd name="T66" fmla="*/ 2013 w 4135"/>
              <a:gd name="T67" fmla="*/ 1431 h 1488"/>
              <a:gd name="T68" fmla="*/ 1948 w 4135"/>
              <a:gd name="T69" fmla="*/ 1366 h 1488"/>
              <a:gd name="T70" fmla="*/ 1905 w 4135"/>
              <a:gd name="T71" fmla="*/ 1284 h 1488"/>
              <a:gd name="T72" fmla="*/ 1890 w 4135"/>
              <a:gd name="T73" fmla="*/ 1189 h 1488"/>
              <a:gd name="T74" fmla="*/ 1886 w 4135"/>
              <a:gd name="T75" fmla="*/ 121 h 1488"/>
              <a:gd name="T76" fmla="*/ 1861 w 4135"/>
              <a:gd name="T77" fmla="*/ 83 h 1488"/>
              <a:gd name="T78" fmla="*/ 1821 w 4135"/>
              <a:gd name="T79" fmla="*/ 56 h 1488"/>
              <a:gd name="T80" fmla="*/ 1796 w 4135"/>
              <a:gd name="T81" fmla="*/ 53 h 1488"/>
              <a:gd name="T82" fmla="*/ 1761 w 4135"/>
              <a:gd name="T83" fmla="*/ 53 h 1488"/>
              <a:gd name="T84" fmla="*/ 1693 w 4135"/>
              <a:gd name="T85" fmla="*/ 53 h 1488"/>
              <a:gd name="T86" fmla="*/ 268 w 4135"/>
              <a:gd name="T87" fmla="*/ 53 h 1488"/>
              <a:gd name="T88" fmla="*/ 88 w 4135"/>
              <a:gd name="T89" fmla="*/ 53 h 1488"/>
              <a:gd name="T90" fmla="*/ 0 w 4135"/>
              <a:gd name="T91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35" h="1488">
                <a:moveTo>
                  <a:pt x="0" y="0"/>
                </a:moveTo>
                <a:lnTo>
                  <a:pt x="1794" y="0"/>
                </a:lnTo>
                <a:lnTo>
                  <a:pt x="1824" y="4"/>
                </a:lnTo>
                <a:lnTo>
                  <a:pt x="1851" y="12"/>
                </a:lnTo>
                <a:lnTo>
                  <a:pt x="1876" y="26"/>
                </a:lnTo>
                <a:lnTo>
                  <a:pt x="1899" y="44"/>
                </a:lnTo>
                <a:lnTo>
                  <a:pt x="1918" y="66"/>
                </a:lnTo>
                <a:lnTo>
                  <a:pt x="1931" y="91"/>
                </a:lnTo>
                <a:lnTo>
                  <a:pt x="1940" y="120"/>
                </a:lnTo>
                <a:lnTo>
                  <a:pt x="1943" y="150"/>
                </a:lnTo>
                <a:lnTo>
                  <a:pt x="1943" y="566"/>
                </a:lnTo>
                <a:lnTo>
                  <a:pt x="1946" y="615"/>
                </a:lnTo>
                <a:lnTo>
                  <a:pt x="1958" y="660"/>
                </a:lnTo>
                <a:lnTo>
                  <a:pt x="1977" y="704"/>
                </a:lnTo>
                <a:lnTo>
                  <a:pt x="2000" y="743"/>
                </a:lnTo>
                <a:lnTo>
                  <a:pt x="2030" y="778"/>
                </a:lnTo>
                <a:lnTo>
                  <a:pt x="2065" y="808"/>
                </a:lnTo>
                <a:lnTo>
                  <a:pt x="2104" y="832"/>
                </a:lnTo>
                <a:lnTo>
                  <a:pt x="2147" y="849"/>
                </a:lnTo>
                <a:lnTo>
                  <a:pt x="2193" y="861"/>
                </a:lnTo>
                <a:lnTo>
                  <a:pt x="2242" y="866"/>
                </a:lnTo>
                <a:lnTo>
                  <a:pt x="2436" y="866"/>
                </a:lnTo>
                <a:lnTo>
                  <a:pt x="2544" y="866"/>
                </a:lnTo>
                <a:lnTo>
                  <a:pt x="2660" y="866"/>
                </a:lnTo>
                <a:lnTo>
                  <a:pt x="2779" y="866"/>
                </a:lnTo>
                <a:lnTo>
                  <a:pt x="2901" y="866"/>
                </a:lnTo>
                <a:lnTo>
                  <a:pt x="3151" y="866"/>
                </a:lnTo>
                <a:lnTo>
                  <a:pt x="3275" y="866"/>
                </a:lnTo>
                <a:lnTo>
                  <a:pt x="3397" y="866"/>
                </a:lnTo>
                <a:lnTo>
                  <a:pt x="3835" y="866"/>
                </a:lnTo>
                <a:lnTo>
                  <a:pt x="3884" y="870"/>
                </a:lnTo>
                <a:lnTo>
                  <a:pt x="3929" y="881"/>
                </a:lnTo>
                <a:lnTo>
                  <a:pt x="3973" y="898"/>
                </a:lnTo>
                <a:lnTo>
                  <a:pt x="4012" y="923"/>
                </a:lnTo>
                <a:lnTo>
                  <a:pt x="4047" y="953"/>
                </a:lnTo>
                <a:lnTo>
                  <a:pt x="4077" y="987"/>
                </a:lnTo>
                <a:lnTo>
                  <a:pt x="4101" y="1027"/>
                </a:lnTo>
                <a:lnTo>
                  <a:pt x="4118" y="1070"/>
                </a:lnTo>
                <a:lnTo>
                  <a:pt x="4131" y="1116"/>
                </a:lnTo>
                <a:lnTo>
                  <a:pt x="4135" y="1164"/>
                </a:lnTo>
                <a:lnTo>
                  <a:pt x="4135" y="1189"/>
                </a:lnTo>
                <a:lnTo>
                  <a:pt x="4131" y="1238"/>
                </a:lnTo>
                <a:lnTo>
                  <a:pt x="4118" y="1284"/>
                </a:lnTo>
                <a:lnTo>
                  <a:pt x="4101" y="1327"/>
                </a:lnTo>
                <a:lnTo>
                  <a:pt x="4077" y="1366"/>
                </a:lnTo>
                <a:lnTo>
                  <a:pt x="4047" y="1401"/>
                </a:lnTo>
                <a:lnTo>
                  <a:pt x="4012" y="1431"/>
                </a:lnTo>
                <a:lnTo>
                  <a:pt x="3973" y="1455"/>
                </a:lnTo>
                <a:lnTo>
                  <a:pt x="3929" y="1473"/>
                </a:lnTo>
                <a:lnTo>
                  <a:pt x="3884" y="1485"/>
                </a:lnTo>
                <a:lnTo>
                  <a:pt x="3835" y="1488"/>
                </a:lnTo>
                <a:lnTo>
                  <a:pt x="3740" y="1488"/>
                </a:lnTo>
                <a:lnTo>
                  <a:pt x="3637" y="1488"/>
                </a:lnTo>
                <a:lnTo>
                  <a:pt x="3528" y="1488"/>
                </a:lnTo>
                <a:lnTo>
                  <a:pt x="3415" y="1488"/>
                </a:lnTo>
                <a:lnTo>
                  <a:pt x="3299" y="1488"/>
                </a:lnTo>
                <a:lnTo>
                  <a:pt x="3180" y="1488"/>
                </a:lnTo>
                <a:lnTo>
                  <a:pt x="3059" y="1488"/>
                </a:lnTo>
                <a:lnTo>
                  <a:pt x="2938" y="1488"/>
                </a:lnTo>
                <a:lnTo>
                  <a:pt x="2588" y="1488"/>
                </a:lnTo>
                <a:lnTo>
                  <a:pt x="2478" y="1488"/>
                </a:lnTo>
                <a:lnTo>
                  <a:pt x="2375" y="1488"/>
                </a:lnTo>
                <a:lnTo>
                  <a:pt x="2279" y="1488"/>
                </a:lnTo>
                <a:lnTo>
                  <a:pt x="2190" y="1488"/>
                </a:lnTo>
                <a:lnTo>
                  <a:pt x="2141" y="1485"/>
                </a:lnTo>
                <a:lnTo>
                  <a:pt x="2094" y="1473"/>
                </a:lnTo>
                <a:lnTo>
                  <a:pt x="2052" y="1455"/>
                </a:lnTo>
                <a:lnTo>
                  <a:pt x="2013" y="1431"/>
                </a:lnTo>
                <a:lnTo>
                  <a:pt x="1978" y="1401"/>
                </a:lnTo>
                <a:lnTo>
                  <a:pt x="1948" y="1366"/>
                </a:lnTo>
                <a:lnTo>
                  <a:pt x="1924" y="1327"/>
                </a:lnTo>
                <a:lnTo>
                  <a:pt x="1905" y="1284"/>
                </a:lnTo>
                <a:lnTo>
                  <a:pt x="1894" y="1238"/>
                </a:lnTo>
                <a:lnTo>
                  <a:pt x="1890" y="1189"/>
                </a:lnTo>
                <a:lnTo>
                  <a:pt x="1890" y="143"/>
                </a:lnTo>
                <a:lnTo>
                  <a:pt x="1886" y="121"/>
                </a:lnTo>
                <a:lnTo>
                  <a:pt x="1876" y="101"/>
                </a:lnTo>
                <a:lnTo>
                  <a:pt x="1861" y="83"/>
                </a:lnTo>
                <a:lnTo>
                  <a:pt x="1842" y="66"/>
                </a:lnTo>
                <a:lnTo>
                  <a:pt x="1821" y="56"/>
                </a:lnTo>
                <a:lnTo>
                  <a:pt x="1801" y="53"/>
                </a:lnTo>
                <a:lnTo>
                  <a:pt x="1796" y="53"/>
                </a:lnTo>
                <a:lnTo>
                  <a:pt x="1782" y="53"/>
                </a:lnTo>
                <a:lnTo>
                  <a:pt x="1761" y="53"/>
                </a:lnTo>
                <a:lnTo>
                  <a:pt x="1731" y="53"/>
                </a:lnTo>
                <a:lnTo>
                  <a:pt x="1693" y="53"/>
                </a:lnTo>
                <a:lnTo>
                  <a:pt x="1648" y="53"/>
                </a:lnTo>
                <a:lnTo>
                  <a:pt x="268" y="53"/>
                </a:lnTo>
                <a:lnTo>
                  <a:pt x="177" y="53"/>
                </a:lnTo>
                <a:lnTo>
                  <a:pt x="88" y="53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99" name="Freeform 9"/>
          <p:cNvSpPr/>
          <p:nvPr/>
        </p:nvSpPr>
        <p:spPr bwMode="auto">
          <a:xfrm>
            <a:off x="1" y="3667036"/>
            <a:ext cx="6223941" cy="1380255"/>
          </a:xfrm>
          <a:custGeom>
            <a:avLst/>
            <a:gdLst>
              <a:gd name="T0" fmla="*/ 536 w 4135"/>
              <a:gd name="T1" fmla="*/ 0 h 917"/>
              <a:gd name="T2" fmla="*/ 721 w 4135"/>
              <a:gd name="T3" fmla="*/ 0 h 917"/>
              <a:gd name="T4" fmla="*/ 1771 w 4135"/>
              <a:gd name="T5" fmla="*/ 0 h 917"/>
              <a:gd name="T6" fmla="*/ 1842 w 4135"/>
              <a:gd name="T7" fmla="*/ 7 h 917"/>
              <a:gd name="T8" fmla="*/ 1900 w 4135"/>
              <a:gd name="T9" fmla="*/ 28 h 917"/>
              <a:gd name="T10" fmla="*/ 1941 w 4135"/>
              <a:gd name="T11" fmla="*/ 61 h 917"/>
              <a:gd name="T12" fmla="*/ 1971 w 4135"/>
              <a:gd name="T13" fmla="*/ 104 h 917"/>
              <a:gd name="T14" fmla="*/ 1979 w 4135"/>
              <a:gd name="T15" fmla="*/ 121 h 917"/>
              <a:gd name="T16" fmla="*/ 2024 w 4135"/>
              <a:gd name="T17" fmla="*/ 191 h 917"/>
              <a:gd name="T18" fmla="*/ 2087 w 4135"/>
              <a:gd name="T19" fmla="*/ 245 h 917"/>
              <a:gd name="T20" fmla="*/ 2163 w 4135"/>
              <a:gd name="T21" fmla="*/ 280 h 917"/>
              <a:gd name="T22" fmla="*/ 2250 w 4135"/>
              <a:gd name="T23" fmla="*/ 293 h 917"/>
              <a:gd name="T24" fmla="*/ 3835 w 4135"/>
              <a:gd name="T25" fmla="*/ 293 h 917"/>
              <a:gd name="T26" fmla="*/ 3929 w 4135"/>
              <a:gd name="T27" fmla="*/ 309 h 917"/>
              <a:gd name="T28" fmla="*/ 4012 w 4135"/>
              <a:gd name="T29" fmla="*/ 350 h 917"/>
              <a:gd name="T30" fmla="*/ 4077 w 4135"/>
              <a:gd name="T31" fmla="*/ 416 h 917"/>
              <a:gd name="T32" fmla="*/ 4118 w 4135"/>
              <a:gd name="T33" fmla="*/ 498 h 917"/>
              <a:gd name="T34" fmla="*/ 4135 w 4135"/>
              <a:gd name="T35" fmla="*/ 592 h 917"/>
              <a:gd name="T36" fmla="*/ 4131 w 4135"/>
              <a:gd name="T37" fmla="*/ 666 h 917"/>
              <a:gd name="T38" fmla="*/ 4101 w 4135"/>
              <a:gd name="T39" fmla="*/ 755 h 917"/>
              <a:gd name="T40" fmla="*/ 4047 w 4135"/>
              <a:gd name="T41" fmla="*/ 829 h 917"/>
              <a:gd name="T42" fmla="*/ 3973 w 4135"/>
              <a:gd name="T43" fmla="*/ 883 h 917"/>
              <a:gd name="T44" fmla="*/ 3884 w 4135"/>
              <a:gd name="T45" fmla="*/ 912 h 917"/>
              <a:gd name="T46" fmla="*/ 2242 w 4135"/>
              <a:gd name="T47" fmla="*/ 917 h 917"/>
              <a:gd name="T48" fmla="*/ 2147 w 4135"/>
              <a:gd name="T49" fmla="*/ 900 h 917"/>
              <a:gd name="T50" fmla="*/ 2065 w 4135"/>
              <a:gd name="T51" fmla="*/ 859 h 917"/>
              <a:gd name="T52" fmla="*/ 2000 w 4135"/>
              <a:gd name="T53" fmla="*/ 794 h 917"/>
              <a:gd name="T54" fmla="*/ 1958 w 4135"/>
              <a:gd name="T55" fmla="*/ 711 h 917"/>
              <a:gd name="T56" fmla="*/ 1943 w 4135"/>
              <a:gd name="T57" fmla="*/ 617 h 917"/>
              <a:gd name="T58" fmla="*/ 1940 w 4135"/>
              <a:gd name="T59" fmla="*/ 171 h 917"/>
              <a:gd name="T60" fmla="*/ 1918 w 4135"/>
              <a:gd name="T61" fmla="*/ 117 h 917"/>
              <a:gd name="T62" fmla="*/ 1876 w 4135"/>
              <a:gd name="T63" fmla="*/ 77 h 917"/>
              <a:gd name="T64" fmla="*/ 1824 w 4135"/>
              <a:gd name="T65" fmla="*/ 55 h 917"/>
              <a:gd name="T66" fmla="*/ 0 w 4135"/>
              <a:gd name="T67" fmla="*/ 51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35" h="917">
                <a:moveTo>
                  <a:pt x="0" y="0"/>
                </a:moveTo>
                <a:lnTo>
                  <a:pt x="536" y="0"/>
                </a:lnTo>
                <a:lnTo>
                  <a:pt x="629" y="0"/>
                </a:lnTo>
                <a:lnTo>
                  <a:pt x="721" y="0"/>
                </a:lnTo>
                <a:lnTo>
                  <a:pt x="812" y="0"/>
                </a:lnTo>
                <a:lnTo>
                  <a:pt x="1771" y="0"/>
                </a:lnTo>
                <a:lnTo>
                  <a:pt x="1809" y="1"/>
                </a:lnTo>
                <a:lnTo>
                  <a:pt x="1842" y="7"/>
                </a:lnTo>
                <a:lnTo>
                  <a:pt x="1872" y="16"/>
                </a:lnTo>
                <a:lnTo>
                  <a:pt x="1900" y="28"/>
                </a:lnTo>
                <a:lnTo>
                  <a:pt x="1923" y="43"/>
                </a:lnTo>
                <a:lnTo>
                  <a:pt x="1941" y="61"/>
                </a:lnTo>
                <a:lnTo>
                  <a:pt x="1958" y="81"/>
                </a:lnTo>
                <a:lnTo>
                  <a:pt x="1971" y="104"/>
                </a:lnTo>
                <a:lnTo>
                  <a:pt x="1975" y="112"/>
                </a:lnTo>
                <a:lnTo>
                  <a:pt x="1979" y="121"/>
                </a:lnTo>
                <a:lnTo>
                  <a:pt x="1999" y="157"/>
                </a:lnTo>
                <a:lnTo>
                  <a:pt x="2024" y="191"/>
                </a:lnTo>
                <a:lnTo>
                  <a:pt x="2054" y="220"/>
                </a:lnTo>
                <a:lnTo>
                  <a:pt x="2087" y="245"/>
                </a:lnTo>
                <a:lnTo>
                  <a:pt x="2123" y="265"/>
                </a:lnTo>
                <a:lnTo>
                  <a:pt x="2163" y="280"/>
                </a:lnTo>
                <a:lnTo>
                  <a:pt x="2206" y="290"/>
                </a:lnTo>
                <a:lnTo>
                  <a:pt x="2250" y="293"/>
                </a:lnTo>
                <a:lnTo>
                  <a:pt x="3834" y="293"/>
                </a:lnTo>
                <a:lnTo>
                  <a:pt x="3835" y="293"/>
                </a:lnTo>
                <a:lnTo>
                  <a:pt x="3884" y="297"/>
                </a:lnTo>
                <a:lnTo>
                  <a:pt x="3929" y="309"/>
                </a:lnTo>
                <a:lnTo>
                  <a:pt x="3973" y="327"/>
                </a:lnTo>
                <a:lnTo>
                  <a:pt x="4012" y="350"/>
                </a:lnTo>
                <a:lnTo>
                  <a:pt x="4047" y="380"/>
                </a:lnTo>
                <a:lnTo>
                  <a:pt x="4077" y="416"/>
                </a:lnTo>
                <a:lnTo>
                  <a:pt x="4101" y="454"/>
                </a:lnTo>
                <a:lnTo>
                  <a:pt x="4118" y="498"/>
                </a:lnTo>
                <a:lnTo>
                  <a:pt x="4131" y="543"/>
                </a:lnTo>
                <a:lnTo>
                  <a:pt x="4135" y="592"/>
                </a:lnTo>
                <a:lnTo>
                  <a:pt x="4135" y="617"/>
                </a:lnTo>
                <a:lnTo>
                  <a:pt x="4131" y="666"/>
                </a:lnTo>
                <a:lnTo>
                  <a:pt x="4118" y="711"/>
                </a:lnTo>
                <a:lnTo>
                  <a:pt x="4101" y="755"/>
                </a:lnTo>
                <a:lnTo>
                  <a:pt x="4077" y="794"/>
                </a:lnTo>
                <a:lnTo>
                  <a:pt x="4047" y="829"/>
                </a:lnTo>
                <a:lnTo>
                  <a:pt x="4012" y="859"/>
                </a:lnTo>
                <a:lnTo>
                  <a:pt x="3973" y="883"/>
                </a:lnTo>
                <a:lnTo>
                  <a:pt x="3929" y="900"/>
                </a:lnTo>
                <a:lnTo>
                  <a:pt x="3884" y="912"/>
                </a:lnTo>
                <a:lnTo>
                  <a:pt x="3835" y="917"/>
                </a:lnTo>
                <a:lnTo>
                  <a:pt x="2242" y="917"/>
                </a:lnTo>
                <a:lnTo>
                  <a:pt x="2193" y="912"/>
                </a:lnTo>
                <a:lnTo>
                  <a:pt x="2147" y="900"/>
                </a:lnTo>
                <a:lnTo>
                  <a:pt x="2104" y="883"/>
                </a:lnTo>
                <a:lnTo>
                  <a:pt x="2065" y="859"/>
                </a:lnTo>
                <a:lnTo>
                  <a:pt x="2030" y="829"/>
                </a:lnTo>
                <a:lnTo>
                  <a:pt x="2000" y="794"/>
                </a:lnTo>
                <a:lnTo>
                  <a:pt x="1977" y="755"/>
                </a:lnTo>
                <a:lnTo>
                  <a:pt x="1958" y="711"/>
                </a:lnTo>
                <a:lnTo>
                  <a:pt x="1946" y="666"/>
                </a:lnTo>
                <a:lnTo>
                  <a:pt x="1943" y="617"/>
                </a:lnTo>
                <a:lnTo>
                  <a:pt x="1943" y="201"/>
                </a:lnTo>
                <a:lnTo>
                  <a:pt x="1940" y="171"/>
                </a:lnTo>
                <a:lnTo>
                  <a:pt x="1931" y="142"/>
                </a:lnTo>
                <a:lnTo>
                  <a:pt x="1918" y="117"/>
                </a:lnTo>
                <a:lnTo>
                  <a:pt x="1899" y="95"/>
                </a:lnTo>
                <a:lnTo>
                  <a:pt x="1876" y="77"/>
                </a:lnTo>
                <a:lnTo>
                  <a:pt x="1851" y="63"/>
                </a:lnTo>
                <a:lnTo>
                  <a:pt x="1824" y="55"/>
                </a:lnTo>
                <a:lnTo>
                  <a:pt x="1794" y="51"/>
                </a:ln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00" name="Freeform 12"/>
          <p:cNvSpPr/>
          <p:nvPr/>
        </p:nvSpPr>
        <p:spPr bwMode="auto">
          <a:xfrm>
            <a:off x="1" y="3140221"/>
            <a:ext cx="6223941" cy="967835"/>
          </a:xfrm>
          <a:custGeom>
            <a:avLst/>
            <a:gdLst>
              <a:gd name="T0" fmla="*/ 2518 w 4135"/>
              <a:gd name="T1" fmla="*/ 0 h 643"/>
              <a:gd name="T2" fmla="*/ 2841 w 4135"/>
              <a:gd name="T3" fmla="*/ 0 h 643"/>
              <a:gd name="T4" fmla="*/ 3072 w 4135"/>
              <a:gd name="T5" fmla="*/ 0 h 643"/>
              <a:gd name="T6" fmla="*/ 3529 w 4135"/>
              <a:gd name="T7" fmla="*/ 0 h 643"/>
              <a:gd name="T8" fmla="*/ 3739 w 4135"/>
              <a:gd name="T9" fmla="*/ 0 h 643"/>
              <a:gd name="T10" fmla="*/ 3884 w 4135"/>
              <a:gd name="T11" fmla="*/ 4 h 643"/>
              <a:gd name="T12" fmla="*/ 3973 w 4135"/>
              <a:gd name="T13" fmla="*/ 34 h 643"/>
              <a:gd name="T14" fmla="*/ 4047 w 4135"/>
              <a:gd name="T15" fmla="*/ 88 h 643"/>
              <a:gd name="T16" fmla="*/ 4101 w 4135"/>
              <a:gd name="T17" fmla="*/ 162 h 643"/>
              <a:gd name="T18" fmla="*/ 4131 w 4135"/>
              <a:gd name="T19" fmla="*/ 251 h 643"/>
              <a:gd name="T20" fmla="*/ 4135 w 4135"/>
              <a:gd name="T21" fmla="*/ 345 h 643"/>
              <a:gd name="T22" fmla="*/ 4118 w 4135"/>
              <a:gd name="T23" fmla="*/ 439 h 643"/>
              <a:gd name="T24" fmla="*/ 4077 w 4135"/>
              <a:gd name="T25" fmla="*/ 521 h 643"/>
              <a:gd name="T26" fmla="*/ 4012 w 4135"/>
              <a:gd name="T27" fmla="*/ 585 h 643"/>
              <a:gd name="T28" fmla="*/ 3929 w 4135"/>
              <a:gd name="T29" fmla="*/ 628 h 643"/>
              <a:gd name="T30" fmla="*/ 3835 w 4135"/>
              <a:gd name="T31" fmla="*/ 643 h 643"/>
              <a:gd name="T32" fmla="*/ 2206 w 4135"/>
              <a:gd name="T33" fmla="*/ 640 h 643"/>
              <a:gd name="T34" fmla="*/ 2123 w 4135"/>
              <a:gd name="T35" fmla="*/ 615 h 643"/>
              <a:gd name="T36" fmla="*/ 2054 w 4135"/>
              <a:gd name="T37" fmla="*/ 570 h 643"/>
              <a:gd name="T38" fmla="*/ 1999 w 4135"/>
              <a:gd name="T39" fmla="*/ 507 h 643"/>
              <a:gd name="T40" fmla="*/ 1975 w 4135"/>
              <a:gd name="T41" fmla="*/ 462 h 643"/>
              <a:gd name="T42" fmla="*/ 1958 w 4135"/>
              <a:gd name="T43" fmla="*/ 431 h 643"/>
              <a:gd name="T44" fmla="*/ 1923 w 4135"/>
              <a:gd name="T45" fmla="*/ 393 h 643"/>
              <a:gd name="T46" fmla="*/ 1872 w 4135"/>
              <a:gd name="T47" fmla="*/ 366 h 643"/>
              <a:gd name="T48" fmla="*/ 1809 w 4135"/>
              <a:gd name="T49" fmla="*/ 351 h 643"/>
              <a:gd name="T50" fmla="*/ 807 w 4135"/>
              <a:gd name="T51" fmla="*/ 350 h 643"/>
              <a:gd name="T52" fmla="*/ 624 w 4135"/>
              <a:gd name="T53" fmla="*/ 350 h 643"/>
              <a:gd name="T54" fmla="*/ 0 w 4135"/>
              <a:gd name="T55" fmla="*/ 350 h 643"/>
              <a:gd name="T56" fmla="*/ 1771 w 4135"/>
              <a:gd name="T57" fmla="*/ 294 h 643"/>
              <a:gd name="T58" fmla="*/ 1842 w 4135"/>
              <a:gd name="T59" fmla="*/ 287 h 643"/>
              <a:gd name="T60" fmla="*/ 1900 w 4135"/>
              <a:gd name="T61" fmla="*/ 266 h 643"/>
              <a:gd name="T62" fmla="*/ 1941 w 4135"/>
              <a:gd name="T63" fmla="*/ 232 h 643"/>
              <a:gd name="T64" fmla="*/ 1971 w 4135"/>
              <a:gd name="T65" fmla="*/ 189 h 643"/>
              <a:gd name="T66" fmla="*/ 1979 w 4135"/>
              <a:gd name="T67" fmla="*/ 172 h 643"/>
              <a:gd name="T68" fmla="*/ 2024 w 4135"/>
              <a:gd name="T69" fmla="*/ 101 h 643"/>
              <a:gd name="T70" fmla="*/ 2087 w 4135"/>
              <a:gd name="T71" fmla="*/ 48 h 643"/>
              <a:gd name="T72" fmla="*/ 2163 w 4135"/>
              <a:gd name="T73" fmla="*/ 13 h 643"/>
              <a:gd name="T74" fmla="*/ 2250 w 4135"/>
              <a:gd name="T75" fmla="*/ 0 h 643"/>
              <a:gd name="T76" fmla="*/ 2421 w 4135"/>
              <a:gd name="T77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35" h="643">
                <a:moveTo>
                  <a:pt x="2421" y="0"/>
                </a:moveTo>
                <a:lnTo>
                  <a:pt x="2518" y="0"/>
                </a:lnTo>
                <a:lnTo>
                  <a:pt x="2621" y="0"/>
                </a:lnTo>
                <a:lnTo>
                  <a:pt x="2841" y="0"/>
                </a:lnTo>
                <a:lnTo>
                  <a:pt x="2955" y="0"/>
                </a:lnTo>
                <a:lnTo>
                  <a:pt x="3072" y="0"/>
                </a:lnTo>
                <a:lnTo>
                  <a:pt x="3418" y="0"/>
                </a:lnTo>
                <a:lnTo>
                  <a:pt x="3529" y="0"/>
                </a:lnTo>
                <a:lnTo>
                  <a:pt x="3637" y="0"/>
                </a:lnTo>
                <a:lnTo>
                  <a:pt x="3739" y="0"/>
                </a:lnTo>
                <a:lnTo>
                  <a:pt x="3835" y="0"/>
                </a:lnTo>
                <a:lnTo>
                  <a:pt x="3884" y="4"/>
                </a:lnTo>
                <a:lnTo>
                  <a:pt x="3929" y="15"/>
                </a:lnTo>
                <a:lnTo>
                  <a:pt x="3973" y="34"/>
                </a:lnTo>
                <a:lnTo>
                  <a:pt x="4012" y="58"/>
                </a:lnTo>
                <a:lnTo>
                  <a:pt x="4047" y="88"/>
                </a:lnTo>
                <a:lnTo>
                  <a:pt x="4077" y="123"/>
                </a:lnTo>
                <a:lnTo>
                  <a:pt x="4101" y="162"/>
                </a:lnTo>
                <a:lnTo>
                  <a:pt x="4118" y="204"/>
                </a:lnTo>
                <a:lnTo>
                  <a:pt x="4131" y="251"/>
                </a:lnTo>
                <a:lnTo>
                  <a:pt x="4135" y="299"/>
                </a:lnTo>
                <a:lnTo>
                  <a:pt x="4135" y="345"/>
                </a:lnTo>
                <a:lnTo>
                  <a:pt x="4131" y="392"/>
                </a:lnTo>
                <a:lnTo>
                  <a:pt x="4118" y="439"/>
                </a:lnTo>
                <a:lnTo>
                  <a:pt x="4101" y="481"/>
                </a:lnTo>
                <a:lnTo>
                  <a:pt x="4077" y="521"/>
                </a:lnTo>
                <a:lnTo>
                  <a:pt x="4047" y="555"/>
                </a:lnTo>
                <a:lnTo>
                  <a:pt x="4012" y="585"/>
                </a:lnTo>
                <a:lnTo>
                  <a:pt x="3973" y="610"/>
                </a:lnTo>
                <a:lnTo>
                  <a:pt x="3929" y="628"/>
                </a:lnTo>
                <a:lnTo>
                  <a:pt x="3884" y="639"/>
                </a:lnTo>
                <a:lnTo>
                  <a:pt x="3835" y="643"/>
                </a:lnTo>
                <a:lnTo>
                  <a:pt x="2250" y="643"/>
                </a:lnTo>
                <a:lnTo>
                  <a:pt x="2206" y="640"/>
                </a:lnTo>
                <a:lnTo>
                  <a:pt x="2163" y="630"/>
                </a:lnTo>
                <a:lnTo>
                  <a:pt x="2123" y="615"/>
                </a:lnTo>
                <a:lnTo>
                  <a:pt x="2087" y="595"/>
                </a:lnTo>
                <a:lnTo>
                  <a:pt x="2054" y="570"/>
                </a:lnTo>
                <a:lnTo>
                  <a:pt x="2024" y="541"/>
                </a:lnTo>
                <a:lnTo>
                  <a:pt x="1999" y="507"/>
                </a:lnTo>
                <a:lnTo>
                  <a:pt x="1979" y="471"/>
                </a:lnTo>
                <a:lnTo>
                  <a:pt x="1975" y="462"/>
                </a:lnTo>
                <a:lnTo>
                  <a:pt x="1971" y="454"/>
                </a:lnTo>
                <a:lnTo>
                  <a:pt x="1958" y="431"/>
                </a:lnTo>
                <a:lnTo>
                  <a:pt x="1941" y="411"/>
                </a:lnTo>
                <a:lnTo>
                  <a:pt x="1923" y="393"/>
                </a:lnTo>
                <a:lnTo>
                  <a:pt x="1900" y="378"/>
                </a:lnTo>
                <a:lnTo>
                  <a:pt x="1872" y="366"/>
                </a:lnTo>
                <a:lnTo>
                  <a:pt x="1842" y="357"/>
                </a:lnTo>
                <a:lnTo>
                  <a:pt x="1809" y="351"/>
                </a:lnTo>
                <a:lnTo>
                  <a:pt x="1771" y="350"/>
                </a:lnTo>
                <a:lnTo>
                  <a:pt x="807" y="350"/>
                </a:lnTo>
                <a:lnTo>
                  <a:pt x="716" y="350"/>
                </a:lnTo>
                <a:lnTo>
                  <a:pt x="624" y="350"/>
                </a:lnTo>
                <a:lnTo>
                  <a:pt x="533" y="350"/>
                </a:lnTo>
                <a:lnTo>
                  <a:pt x="0" y="350"/>
                </a:lnTo>
                <a:lnTo>
                  <a:pt x="0" y="294"/>
                </a:lnTo>
                <a:lnTo>
                  <a:pt x="1771" y="294"/>
                </a:lnTo>
                <a:lnTo>
                  <a:pt x="1809" y="292"/>
                </a:lnTo>
                <a:lnTo>
                  <a:pt x="1842" y="287"/>
                </a:lnTo>
                <a:lnTo>
                  <a:pt x="1872" y="277"/>
                </a:lnTo>
                <a:lnTo>
                  <a:pt x="1900" y="266"/>
                </a:lnTo>
                <a:lnTo>
                  <a:pt x="1923" y="251"/>
                </a:lnTo>
                <a:lnTo>
                  <a:pt x="1941" y="232"/>
                </a:lnTo>
                <a:lnTo>
                  <a:pt x="1958" y="212"/>
                </a:lnTo>
                <a:lnTo>
                  <a:pt x="1971" y="189"/>
                </a:lnTo>
                <a:lnTo>
                  <a:pt x="1975" y="180"/>
                </a:lnTo>
                <a:lnTo>
                  <a:pt x="1979" y="172"/>
                </a:lnTo>
                <a:lnTo>
                  <a:pt x="1999" y="135"/>
                </a:lnTo>
                <a:lnTo>
                  <a:pt x="2024" y="101"/>
                </a:lnTo>
                <a:lnTo>
                  <a:pt x="2054" y="73"/>
                </a:lnTo>
                <a:lnTo>
                  <a:pt x="2087" y="48"/>
                </a:lnTo>
                <a:lnTo>
                  <a:pt x="2123" y="28"/>
                </a:lnTo>
                <a:lnTo>
                  <a:pt x="2163" y="13"/>
                </a:lnTo>
                <a:lnTo>
                  <a:pt x="2206" y="4"/>
                </a:lnTo>
                <a:lnTo>
                  <a:pt x="2250" y="0"/>
                </a:lnTo>
                <a:lnTo>
                  <a:pt x="2331" y="0"/>
                </a:lnTo>
                <a:lnTo>
                  <a:pt x="242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01" name="Freeform 17"/>
          <p:cNvSpPr/>
          <p:nvPr/>
        </p:nvSpPr>
        <p:spPr bwMode="auto">
          <a:xfrm>
            <a:off x="1" y="2202490"/>
            <a:ext cx="6223941" cy="1380255"/>
          </a:xfrm>
          <a:custGeom>
            <a:avLst/>
            <a:gdLst>
              <a:gd name="T0" fmla="*/ 3835 w 4135"/>
              <a:gd name="T1" fmla="*/ 0 h 917"/>
              <a:gd name="T2" fmla="*/ 3929 w 4135"/>
              <a:gd name="T3" fmla="*/ 15 h 917"/>
              <a:gd name="T4" fmla="*/ 4012 w 4135"/>
              <a:gd name="T5" fmla="*/ 58 h 917"/>
              <a:gd name="T6" fmla="*/ 4077 w 4135"/>
              <a:gd name="T7" fmla="*/ 122 h 917"/>
              <a:gd name="T8" fmla="*/ 4118 w 4135"/>
              <a:gd name="T9" fmla="*/ 204 h 917"/>
              <a:gd name="T10" fmla="*/ 4135 w 4135"/>
              <a:gd name="T11" fmla="*/ 298 h 917"/>
              <a:gd name="T12" fmla="*/ 4131 w 4135"/>
              <a:gd name="T13" fmla="*/ 372 h 917"/>
              <a:gd name="T14" fmla="*/ 4101 w 4135"/>
              <a:gd name="T15" fmla="*/ 461 h 917"/>
              <a:gd name="T16" fmla="*/ 4047 w 4135"/>
              <a:gd name="T17" fmla="*/ 535 h 917"/>
              <a:gd name="T18" fmla="*/ 3973 w 4135"/>
              <a:gd name="T19" fmla="*/ 589 h 917"/>
              <a:gd name="T20" fmla="*/ 3884 w 4135"/>
              <a:gd name="T21" fmla="*/ 619 h 917"/>
              <a:gd name="T22" fmla="*/ 2250 w 4135"/>
              <a:gd name="T23" fmla="*/ 623 h 917"/>
              <a:gd name="T24" fmla="*/ 2163 w 4135"/>
              <a:gd name="T25" fmla="*/ 636 h 917"/>
              <a:gd name="T26" fmla="*/ 2087 w 4135"/>
              <a:gd name="T27" fmla="*/ 671 h 917"/>
              <a:gd name="T28" fmla="*/ 2024 w 4135"/>
              <a:gd name="T29" fmla="*/ 724 h 917"/>
              <a:gd name="T30" fmla="*/ 1979 w 4135"/>
              <a:gd name="T31" fmla="*/ 795 h 917"/>
              <a:gd name="T32" fmla="*/ 1971 w 4135"/>
              <a:gd name="T33" fmla="*/ 812 h 917"/>
              <a:gd name="T34" fmla="*/ 1941 w 4135"/>
              <a:gd name="T35" fmla="*/ 855 h 917"/>
              <a:gd name="T36" fmla="*/ 1900 w 4135"/>
              <a:gd name="T37" fmla="*/ 889 h 917"/>
              <a:gd name="T38" fmla="*/ 1842 w 4135"/>
              <a:gd name="T39" fmla="*/ 910 h 917"/>
              <a:gd name="T40" fmla="*/ 1771 w 4135"/>
              <a:gd name="T41" fmla="*/ 917 h 917"/>
              <a:gd name="T42" fmla="*/ 0 w 4135"/>
              <a:gd name="T43" fmla="*/ 865 h 917"/>
              <a:gd name="T44" fmla="*/ 1533 w 4135"/>
              <a:gd name="T45" fmla="*/ 865 h 917"/>
              <a:gd name="T46" fmla="*/ 1794 w 4135"/>
              <a:gd name="T47" fmla="*/ 865 h 917"/>
              <a:gd name="T48" fmla="*/ 1851 w 4135"/>
              <a:gd name="T49" fmla="*/ 852 h 917"/>
              <a:gd name="T50" fmla="*/ 1899 w 4135"/>
              <a:gd name="T51" fmla="*/ 821 h 917"/>
              <a:gd name="T52" fmla="*/ 1931 w 4135"/>
              <a:gd name="T53" fmla="*/ 773 h 917"/>
              <a:gd name="T54" fmla="*/ 1943 w 4135"/>
              <a:gd name="T55" fmla="*/ 714 h 917"/>
              <a:gd name="T56" fmla="*/ 1946 w 4135"/>
              <a:gd name="T57" fmla="*/ 251 h 917"/>
              <a:gd name="T58" fmla="*/ 1977 w 4135"/>
              <a:gd name="T59" fmla="*/ 162 h 917"/>
              <a:gd name="T60" fmla="*/ 2030 w 4135"/>
              <a:gd name="T61" fmla="*/ 88 h 917"/>
              <a:gd name="T62" fmla="*/ 2104 w 4135"/>
              <a:gd name="T63" fmla="*/ 33 h 917"/>
              <a:gd name="T64" fmla="*/ 2193 w 4135"/>
              <a:gd name="T65" fmla="*/ 4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35" h="917">
                <a:moveTo>
                  <a:pt x="2242" y="0"/>
                </a:moveTo>
                <a:lnTo>
                  <a:pt x="3835" y="0"/>
                </a:lnTo>
                <a:lnTo>
                  <a:pt x="3884" y="4"/>
                </a:lnTo>
                <a:lnTo>
                  <a:pt x="3929" y="15"/>
                </a:lnTo>
                <a:lnTo>
                  <a:pt x="3973" y="33"/>
                </a:lnTo>
                <a:lnTo>
                  <a:pt x="4012" y="58"/>
                </a:lnTo>
                <a:lnTo>
                  <a:pt x="4047" y="88"/>
                </a:lnTo>
                <a:lnTo>
                  <a:pt x="4077" y="122"/>
                </a:lnTo>
                <a:lnTo>
                  <a:pt x="4101" y="162"/>
                </a:lnTo>
                <a:lnTo>
                  <a:pt x="4118" y="204"/>
                </a:lnTo>
                <a:lnTo>
                  <a:pt x="4131" y="251"/>
                </a:lnTo>
                <a:lnTo>
                  <a:pt x="4135" y="298"/>
                </a:lnTo>
                <a:lnTo>
                  <a:pt x="4135" y="324"/>
                </a:lnTo>
                <a:lnTo>
                  <a:pt x="4131" y="372"/>
                </a:lnTo>
                <a:lnTo>
                  <a:pt x="4118" y="419"/>
                </a:lnTo>
                <a:lnTo>
                  <a:pt x="4101" y="461"/>
                </a:lnTo>
                <a:lnTo>
                  <a:pt x="4077" y="500"/>
                </a:lnTo>
                <a:lnTo>
                  <a:pt x="4047" y="535"/>
                </a:lnTo>
                <a:lnTo>
                  <a:pt x="4012" y="565"/>
                </a:lnTo>
                <a:lnTo>
                  <a:pt x="3973" y="589"/>
                </a:lnTo>
                <a:lnTo>
                  <a:pt x="3929" y="608"/>
                </a:lnTo>
                <a:lnTo>
                  <a:pt x="3884" y="619"/>
                </a:lnTo>
                <a:lnTo>
                  <a:pt x="3835" y="623"/>
                </a:lnTo>
                <a:lnTo>
                  <a:pt x="2250" y="623"/>
                </a:lnTo>
                <a:lnTo>
                  <a:pt x="2206" y="627"/>
                </a:lnTo>
                <a:lnTo>
                  <a:pt x="2163" y="636"/>
                </a:lnTo>
                <a:lnTo>
                  <a:pt x="2123" y="651"/>
                </a:lnTo>
                <a:lnTo>
                  <a:pt x="2087" y="671"/>
                </a:lnTo>
                <a:lnTo>
                  <a:pt x="2054" y="696"/>
                </a:lnTo>
                <a:lnTo>
                  <a:pt x="2024" y="724"/>
                </a:lnTo>
                <a:lnTo>
                  <a:pt x="1999" y="758"/>
                </a:lnTo>
                <a:lnTo>
                  <a:pt x="1979" y="795"/>
                </a:lnTo>
                <a:lnTo>
                  <a:pt x="1975" y="803"/>
                </a:lnTo>
                <a:lnTo>
                  <a:pt x="1971" y="812"/>
                </a:lnTo>
                <a:lnTo>
                  <a:pt x="1958" y="835"/>
                </a:lnTo>
                <a:lnTo>
                  <a:pt x="1941" y="855"/>
                </a:lnTo>
                <a:lnTo>
                  <a:pt x="1923" y="874"/>
                </a:lnTo>
                <a:lnTo>
                  <a:pt x="1900" y="889"/>
                </a:lnTo>
                <a:lnTo>
                  <a:pt x="1872" y="900"/>
                </a:lnTo>
                <a:lnTo>
                  <a:pt x="1842" y="910"/>
                </a:lnTo>
                <a:lnTo>
                  <a:pt x="1809" y="915"/>
                </a:lnTo>
                <a:lnTo>
                  <a:pt x="1771" y="917"/>
                </a:lnTo>
                <a:lnTo>
                  <a:pt x="0" y="917"/>
                </a:lnTo>
                <a:lnTo>
                  <a:pt x="0" y="865"/>
                </a:lnTo>
                <a:lnTo>
                  <a:pt x="1469" y="865"/>
                </a:lnTo>
                <a:lnTo>
                  <a:pt x="1533" y="865"/>
                </a:lnTo>
                <a:lnTo>
                  <a:pt x="1589" y="865"/>
                </a:lnTo>
                <a:lnTo>
                  <a:pt x="1794" y="865"/>
                </a:lnTo>
                <a:lnTo>
                  <a:pt x="1824" y="861"/>
                </a:lnTo>
                <a:lnTo>
                  <a:pt x="1851" y="852"/>
                </a:lnTo>
                <a:lnTo>
                  <a:pt x="1876" y="839"/>
                </a:lnTo>
                <a:lnTo>
                  <a:pt x="1899" y="821"/>
                </a:lnTo>
                <a:lnTo>
                  <a:pt x="1918" y="798"/>
                </a:lnTo>
                <a:lnTo>
                  <a:pt x="1931" y="773"/>
                </a:lnTo>
                <a:lnTo>
                  <a:pt x="1940" y="746"/>
                </a:lnTo>
                <a:lnTo>
                  <a:pt x="1943" y="714"/>
                </a:lnTo>
                <a:lnTo>
                  <a:pt x="1943" y="298"/>
                </a:lnTo>
                <a:lnTo>
                  <a:pt x="1946" y="251"/>
                </a:lnTo>
                <a:lnTo>
                  <a:pt x="1958" y="204"/>
                </a:lnTo>
                <a:lnTo>
                  <a:pt x="1977" y="162"/>
                </a:lnTo>
                <a:lnTo>
                  <a:pt x="2000" y="122"/>
                </a:lnTo>
                <a:lnTo>
                  <a:pt x="2030" y="88"/>
                </a:lnTo>
                <a:lnTo>
                  <a:pt x="2065" y="58"/>
                </a:lnTo>
                <a:lnTo>
                  <a:pt x="2104" y="33"/>
                </a:lnTo>
                <a:lnTo>
                  <a:pt x="2147" y="15"/>
                </a:lnTo>
                <a:lnTo>
                  <a:pt x="2193" y="4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02" name="Freeform 21"/>
          <p:cNvSpPr/>
          <p:nvPr/>
        </p:nvSpPr>
        <p:spPr bwMode="auto">
          <a:xfrm>
            <a:off x="1" y="1263254"/>
            <a:ext cx="6223941" cy="2241221"/>
          </a:xfrm>
          <a:custGeom>
            <a:avLst/>
            <a:gdLst>
              <a:gd name="T0" fmla="*/ 2279 w 4135"/>
              <a:gd name="T1" fmla="*/ 0 h 1489"/>
              <a:gd name="T2" fmla="*/ 2533 w 4135"/>
              <a:gd name="T3" fmla="*/ 0 h 1489"/>
              <a:gd name="T4" fmla="*/ 2701 w 4135"/>
              <a:gd name="T5" fmla="*/ 0 h 1489"/>
              <a:gd name="T6" fmla="*/ 3059 w 4135"/>
              <a:gd name="T7" fmla="*/ 0 h 1489"/>
              <a:gd name="T8" fmla="*/ 3299 w 4135"/>
              <a:gd name="T9" fmla="*/ 0 h 1489"/>
              <a:gd name="T10" fmla="*/ 3528 w 4135"/>
              <a:gd name="T11" fmla="*/ 0 h 1489"/>
              <a:gd name="T12" fmla="*/ 3884 w 4135"/>
              <a:gd name="T13" fmla="*/ 5 h 1489"/>
              <a:gd name="T14" fmla="*/ 3973 w 4135"/>
              <a:gd name="T15" fmla="*/ 34 h 1489"/>
              <a:gd name="T16" fmla="*/ 4047 w 4135"/>
              <a:gd name="T17" fmla="*/ 88 h 1489"/>
              <a:gd name="T18" fmla="*/ 4101 w 4135"/>
              <a:gd name="T19" fmla="*/ 162 h 1489"/>
              <a:gd name="T20" fmla="*/ 4131 w 4135"/>
              <a:gd name="T21" fmla="*/ 251 h 1489"/>
              <a:gd name="T22" fmla="*/ 4135 w 4135"/>
              <a:gd name="T23" fmla="*/ 325 h 1489"/>
              <a:gd name="T24" fmla="*/ 4118 w 4135"/>
              <a:gd name="T25" fmla="*/ 419 h 1489"/>
              <a:gd name="T26" fmla="*/ 4077 w 4135"/>
              <a:gd name="T27" fmla="*/ 501 h 1489"/>
              <a:gd name="T28" fmla="*/ 4012 w 4135"/>
              <a:gd name="T29" fmla="*/ 567 h 1489"/>
              <a:gd name="T30" fmla="*/ 3929 w 4135"/>
              <a:gd name="T31" fmla="*/ 608 h 1489"/>
              <a:gd name="T32" fmla="*/ 3835 w 4135"/>
              <a:gd name="T33" fmla="*/ 624 h 1489"/>
              <a:gd name="T34" fmla="*/ 3397 w 4135"/>
              <a:gd name="T35" fmla="*/ 624 h 1489"/>
              <a:gd name="T36" fmla="*/ 3151 w 4135"/>
              <a:gd name="T37" fmla="*/ 624 h 1489"/>
              <a:gd name="T38" fmla="*/ 2901 w 4135"/>
              <a:gd name="T39" fmla="*/ 624 h 1489"/>
              <a:gd name="T40" fmla="*/ 2660 w 4135"/>
              <a:gd name="T41" fmla="*/ 624 h 1489"/>
              <a:gd name="T42" fmla="*/ 2436 w 4135"/>
              <a:gd name="T43" fmla="*/ 624 h 1489"/>
              <a:gd name="T44" fmla="*/ 2193 w 4135"/>
              <a:gd name="T45" fmla="*/ 628 h 1489"/>
              <a:gd name="T46" fmla="*/ 2104 w 4135"/>
              <a:gd name="T47" fmla="*/ 657 h 1489"/>
              <a:gd name="T48" fmla="*/ 2030 w 4135"/>
              <a:gd name="T49" fmla="*/ 712 h 1489"/>
              <a:gd name="T50" fmla="*/ 1977 w 4135"/>
              <a:gd name="T51" fmla="*/ 786 h 1489"/>
              <a:gd name="T52" fmla="*/ 1946 w 4135"/>
              <a:gd name="T53" fmla="*/ 875 h 1489"/>
              <a:gd name="T54" fmla="*/ 1943 w 4135"/>
              <a:gd name="T55" fmla="*/ 1338 h 1489"/>
              <a:gd name="T56" fmla="*/ 1931 w 4135"/>
              <a:gd name="T57" fmla="*/ 1397 h 1489"/>
              <a:gd name="T58" fmla="*/ 1899 w 4135"/>
              <a:gd name="T59" fmla="*/ 1445 h 1489"/>
              <a:gd name="T60" fmla="*/ 1851 w 4135"/>
              <a:gd name="T61" fmla="*/ 1476 h 1489"/>
              <a:gd name="T62" fmla="*/ 1794 w 4135"/>
              <a:gd name="T63" fmla="*/ 1489 h 1489"/>
              <a:gd name="T64" fmla="*/ 0 w 4135"/>
              <a:gd name="T65" fmla="*/ 1436 h 1489"/>
              <a:gd name="T66" fmla="*/ 1761 w 4135"/>
              <a:gd name="T67" fmla="*/ 1436 h 1489"/>
              <a:gd name="T68" fmla="*/ 1801 w 4135"/>
              <a:gd name="T69" fmla="*/ 1436 h 1489"/>
              <a:gd name="T70" fmla="*/ 1842 w 4135"/>
              <a:gd name="T71" fmla="*/ 1422 h 1489"/>
              <a:gd name="T72" fmla="*/ 1876 w 4135"/>
              <a:gd name="T73" fmla="*/ 1389 h 1489"/>
              <a:gd name="T74" fmla="*/ 1890 w 4135"/>
              <a:gd name="T75" fmla="*/ 1346 h 1489"/>
              <a:gd name="T76" fmla="*/ 1894 w 4135"/>
              <a:gd name="T77" fmla="*/ 251 h 1489"/>
              <a:gd name="T78" fmla="*/ 1924 w 4135"/>
              <a:gd name="T79" fmla="*/ 162 h 1489"/>
              <a:gd name="T80" fmla="*/ 1978 w 4135"/>
              <a:gd name="T81" fmla="*/ 88 h 1489"/>
              <a:gd name="T82" fmla="*/ 2052 w 4135"/>
              <a:gd name="T83" fmla="*/ 34 h 1489"/>
              <a:gd name="T84" fmla="*/ 2141 w 4135"/>
              <a:gd name="T85" fmla="*/ 5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35" h="1489">
                <a:moveTo>
                  <a:pt x="2190" y="0"/>
                </a:moveTo>
                <a:lnTo>
                  <a:pt x="2279" y="0"/>
                </a:lnTo>
                <a:lnTo>
                  <a:pt x="2375" y="0"/>
                </a:lnTo>
                <a:lnTo>
                  <a:pt x="2533" y="0"/>
                </a:lnTo>
                <a:lnTo>
                  <a:pt x="2588" y="0"/>
                </a:lnTo>
                <a:lnTo>
                  <a:pt x="2701" y="0"/>
                </a:lnTo>
                <a:lnTo>
                  <a:pt x="2998" y="0"/>
                </a:lnTo>
                <a:lnTo>
                  <a:pt x="3059" y="0"/>
                </a:lnTo>
                <a:lnTo>
                  <a:pt x="3120" y="0"/>
                </a:lnTo>
                <a:lnTo>
                  <a:pt x="3299" y="0"/>
                </a:lnTo>
                <a:lnTo>
                  <a:pt x="3415" y="0"/>
                </a:lnTo>
                <a:lnTo>
                  <a:pt x="3528" y="0"/>
                </a:lnTo>
                <a:lnTo>
                  <a:pt x="3835" y="0"/>
                </a:lnTo>
                <a:lnTo>
                  <a:pt x="3884" y="5"/>
                </a:lnTo>
                <a:lnTo>
                  <a:pt x="3929" y="17"/>
                </a:lnTo>
                <a:lnTo>
                  <a:pt x="3973" y="34"/>
                </a:lnTo>
                <a:lnTo>
                  <a:pt x="4012" y="58"/>
                </a:lnTo>
                <a:lnTo>
                  <a:pt x="4047" y="88"/>
                </a:lnTo>
                <a:lnTo>
                  <a:pt x="4077" y="123"/>
                </a:lnTo>
                <a:lnTo>
                  <a:pt x="4101" y="162"/>
                </a:lnTo>
                <a:lnTo>
                  <a:pt x="4118" y="206"/>
                </a:lnTo>
                <a:lnTo>
                  <a:pt x="4131" y="251"/>
                </a:lnTo>
                <a:lnTo>
                  <a:pt x="4135" y="300"/>
                </a:lnTo>
                <a:lnTo>
                  <a:pt x="4135" y="325"/>
                </a:lnTo>
                <a:lnTo>
                  <a:pt x="4131" y="374"/>
                </a:lnTo>
                <a:lnTo>
                  <a:pt x="4118" y="419"/>
                </a:lnTo>
                <a:lnTo>
                  <a:pt x="4101" y="463"/>
                </a:lnTo>
                <a:lnTo>
                  <a:pt x="4077" y="501"/>
                </a:lnTo>
                <a:lnTo>
                  <a:pt x="4047" y="537"/>
                </a:lnTo>
                <a:lnTo>
                  <a:pt x="4012" y="567"/>
                </a:lnTo>
                <a:lnTo>
                  <a:pt x="3973" y="590"/>
                </a:lnTo>
                <a:lnTo>
                  <a:pt x="3929" y="608"/>
                </a:lnTo>
                <a:lnTo>
                  <a:pt x="3884" y="620"/>
                </a:lnTo>
                <a:lnTo>
                  <a:pt x="3835" y="624"/>
                </a:lnTo>
                <a:lnTo>
                  <a:pt x="3514" y="624"/>
                </a:lnTo>
                <a:lnTo>
                  <a:pt x="3397" y="624"/>
                </a:lnTo>
                <a:lnTo>
                  <a:pt x="3275" y="624"/>
                </a:lnTo>
                <a:lnTo>
                  <a:pt x="3151" y="624"/>
                </a:lnTo>
                <a:lnTo>
                  <a:pt x="3026" y="624"/>
                </a:lnTo>
                <a:lnTo>
                  <a:pt x="2901" y="624"/>
                </a:lnTo>
                <a:lnTo>
                  <a:pt x="2779" y="624"/>
                </a:lnTo>
                <a:lnTo>
                  <a:pt x="2660" y="624"/>
                </a:lnTo>
                <a:lnTo>
                  <a:pt x="2544" y="624"/>
                </a:lnTo>
                <a:lnTo>
                  <a:pt x="2436" y="624"/>
                </a:lnTo>
                <a:lnTo>
                  <a:pt x="2242" y="624"/>
                </a:lnTo>
                <a:lnTo>
                  <a:pt x="2193" y="628"/>
                </a:lnTo>
                <a:lnTo>
                  <a:pt x="2147" y="639"/>
                </a:lnTo>
                <a:lnTo>
                  <a:pt x="2104" y="657"/>
                </a:lnTo>
                <a:lnTo>
                  <a:pt x="2065" y="682"/>
                </a:lnTo>
                <a:lnTo>
                  <a:pt x="2030" y="712"/>
                </a:lnTo>
                <a:lnTo>
                  <a:pt x="2000" y="746"/>
                </a:lnTo>
                <a:lnTo>
                  <a:pt x="1977" y="786"/>
                </a:lnTo>
                <a:lnTo>
                  <a:pt x="1958" y="828"/>
                </a:lnTo>
                <a:lnTo>
                  <a:pt x="1946" y="875"/>
                </a:lnTo>
                <a:lnTo>
                  <a:pt x="1943" y="922"/>
                </a:lnTo>
                <a:lnTo>
                  <a:pt x="1943" y="1338"/>
                </a:lnTo>
                <a:lnTo>
                  <a:pt x="1940" y="1370"/>
                </a:lnTo>
                <a:lnTo>
                  <a:pt x="1931" y="1397"/>
                </a:lnTo>
                <a:lnTo>
                  <a:pt x="1918" y="1422"/>
                </a:lnTo>
                <a:lnTo>
                  <a:pt x="1899" y="1445"/>
                </a:lnTo>
                <a:lnTo>
                  <a:pt x="1876" y="1463"/>
                </a:lnTo>
                <a:lnTo>
                  <a:pt x="1851" y="1476"/>
                </a:lnTo>
                <a:lnTo>
                  <a:pt x="1824" y="1485"/>
                </a:lnTo>
                <a:lnTo>
                  <a:pt x="1794" y="1489"/>
                </a:lnTo>
                <a:lnTo>
                  <a:pt x="0" y="1489"/>
                </a:lnTo>
                <a:lnTo>
                  <a:pt x="0" y="1436"/>
                </a:lnTo>
                <a:lnTo>
                  <a:pt x="1731" y="1436"/>
                </a:lnTo>
                <a:lnTo>
                  <a:pt x="1761" y="1436"/>
                </a:lnTo>
                <a:lnTo>
                  <a:pt x="1782" y="1436"/>
                </a:lnTo>
                <a:lnTo>
                  <a:pt x="1801" y="1436"/>
                </a:lnTo>
                <a:lnTo>
                  <a:pt x="1821" y="1432"/>
                </a:lnTo>
                <a:lnTo>
                  <a:pt x="1842" y="1422"/>
                </a:lnTo>
                <a:lnTo>
                  <a:pt x="1861" y="1407"/>
                </a:lnTo>
                <a:lnTo>
                  <a:pt x="1876" y="1389"/>
                </a:lnTo>
                <a:lnTo>
                  <a:pt x="1886" y="1367"/>
                </a:lnTo>
                <a:lnTo>
                  <a:pt x="1890" y="1346"/>
                </a:lnTo>
                <a:lnTo>
                  <a:pt x="1890" y="300"/>
                </a:lnTo>
                <a:lnTo>
                  <a:pt x="1894" y="251"/>
                </a:lnTo>
                <a:lnTo>
                  <a:pt x="1905" y="206"/>
                </a:lnTo>
                <a:lnTo>
                  <a:pt x="1924" y="162"/>
                </a:lnTo>
                <a:lnTo>
                  <a:pt x="1948" y="123"/>
                </a:lnTo>
                <a:lnTo>
                  <a:pt x="1978" y="88"/>
                </a:lnTo>
                <a:lnTo>
                  <a:pt x="2013" y="58"/>
                </a:lnTo>
                <a:lnTo>
                  <a:pt x="2052" y="34"/>
                </a:lnTo>
                <a:lnTo>
                  <a:pt x="2094" y="17"/>
                </a:lnTo>
                <a:lnTo>
                  <a:pt x="2141" y="5"/>
                </a:lnTo>
                <a:lnTo>
                  <a:pt x="219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77446" y="1550745"/>
            <a:ext cx="680344" cy="4208498"/>
            <a:chOff x="3351213" y="1824038"/>
            <a:chExt cx="717550" cy="443865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3388519" y="3629025"/>
              <a:ext cx="642938" cy="628650"/>
              <a:chOff x="3409950" y="3629025"/>
              <a:chExt cx="642938" cy="628650"/>
            </a:xfrm>
            <a:solidFill>
              <a:schemeClr val="bg1"/>
            </a:solidFill>
          </p:grpSpPr>
          <p:sp>
            <p:nvSpPr>
              <p:cNvPr id="104" name="Freeform 72"/>
              <p:cNvSpPr/>
              <p:nvPr/>
            </p:nvSpPr>
            <p:spPr bwMode="auto">
              <a:xfrm>
                <a:off x="3576638" y="3629025"/>
                <a:ext cx="320675" cy="628650"/>
              </a:xfrm>
              <a:custGeom>
                <a:avLst/>
                <a:gdLst>
                  <a:gd name="T0" fmla="*/ 187 w 202"/>
                  <a:gd name="T1" fmla="*/ 0 h 396"/>
                  <a:gd name="T2" fmla="*/ 196 w 202"/>
                  <a:gd name="T3" fmla="*/ 27 h 396"/>
                  <a:gd name="T4" fmla="*/ 202 w 202"/>
                  <a:gd name="T5" fmla="*/ 53 h 396"/>
                  <a:gd name="T6" fmla="*/ 202 w 202"/>
                  <a:gd name="T7" fmla="*/ 81 h 396"/>
                  <a:gd name="T8" fmla="*/ 197 w 202"/>
                  <a:gd name="T9" fmla="*/ 107 h 396"/>
                  <a:gd name="T10" fmla="*/ 187 w 202"/>
                  <a:gd name="T11" fmla="*/ 135 h 396"/>
                  <a:gd name="T12" fmla="*/ 171 w 202"/>
                  <a:gd name="T13" fmla="*/ 162 h 396"/>
                  <a:gd name="T14" fmla="*/ 148 w 202"/>
                  <a:gd name="T15" fmla="*/ 183 h 396"/>
                  <a:gd name="T16" fmla="*/ 123 w 202"/>
                  <a:gd name="T17" fmla="*/ 201 h 396"/>
                  <a:gd name="T18" fmla="*/ 96 w 202"/>
                  <a:gd name="T19" fmla="*/ 213 h 396"/>
                  <a:gd name="T20" fmla="*/ 91 w 202"/>
                  <a:gd name="T21" fmla="*/ 233 h 396"/>
                  <a:gd name="T22" fmla="*/ 87 w 202"/>
                  <a:gd name="T23" fmla="*/ 251 h 396"/>
                  <a:gd name="T24" fmla="*/ 83 w 202"/>
                  <a:gd name="T25" fmla="*/ 267 h 396"/>
                  <a:gd name="T26" fmla="*/ 82 w 202"/>
                  <a:gd name="T27" fmla="*/ 282 h 396"/>
                  <a:gd name="T28" fmla="*/ 79 w 202"/>
                  <a:gd name="T29" fmla="*/ 296 h 396"/>
                  <a:gd name="T30" fmla="*/ 76 w 202"/>
                  <a:gd name="T31" fmla="*/ 312 h 396"/>
                  <a:gd name="T32" fmla="*/ 69 w 202"/>
                  <a:gd name="T33" fmla="*/ 330 h 396"/>
                  <a:gd name="T34" fmla="*/ 62 w 202"/>
                  <a:gd name="T35" fmla="*/ 349 h 396"/>
                  <a:gd name="T36" fmla="*/ 51 w 202"/>
                  <a:gd name="T37" fmla="*/ 371 h 396"/>
                  <a:gd name="T38" fmla="*/ 41 w 202"/>
                  <a:gd name="T39" fmla="*/ 386 h 396"/>
                  <a:gd name="T40" fmla="*/ 31 w 202"/>
                  <a:gd name="T41" fmla="*/ 394 h 396"/>
                  <a:gd name="T42" fmla="*/ 22 w 202"/>
                  <a:gd name="T43" fmla="*/ 396 h 396"/>
                  <a:gd name="T44" fmla="*/ 13 w 202"/>
                  <a:gd name="T45" fmla="*/ 394 h 396"/>
                  <a:gd name="T46" fmla="*/ 7 w 202"/>
                  <a:gd name="T47" fmla="*/ 391 h 396"/>
                  <a:gd name="T48" fmla="*/ 2 w 202"/>
                  <a:gd name="T49" fmla="*/ 388 h 396"/>
                  <a:gd name="T50" fmla="*/ 0 w 202"/>
                  <a:gd name="T51" fmla="*/ 386 h 396"/>
                  <a:gd name="T52" fmla="*/ 18 w 202"/>
                  <a:gd name="T53" fmla="*/ 376 h 396"/>
                  <a:gd name="T54" fmla="*/ 33 w 202"/>
                  <a:gd name="T55" fmla="*/ 360 h 396"/>
                  <a:gd name="T56" fmla="*/ 44 w 202"/>
                  <a:gd name="T57" fmla="*/ 341 h 396"/>
                  <a:gd name="T58" fmla="*/ 53 w 202"/>
                  <a:gd name="T59" fmla="*/ 319 h 396"/>
                  <a:gd name="T60" fmla="*/ 62 w 202"/>
                  <a:gd name="T61" fmla="*/ 294 h 396"/>
                  <a:gd name="T62" fmla="*/ 71 w 202"/>
                  <a:gd name="T63" fmla="*/ 266 h 396"/>
                  <a:gd name="T64" fmla="*/ 81 w 202"/>
                  <a:gd name="T65" fmla="*/ 237 h 396"/>
                  <a:gd name="T66" fmla="*/ 93 w 202"/>
                  <a:gd name="T67" fmla="*/ 207 h 396"/>
                  <a:gd name="T68" fmla="*/ 107 w 202"/>
                  <a:gd name="T69" fmla="*/ 177 h 396"/>
                  <a:gd name="T70" fmla="*/ 132 w 202"/>
                  <a:gd name="T71" fmla="*/ 122 h 396"/>
                  <a:gd name="T72" fmla="*/ 155 w 202"/>
                  <a:gd name="T73" fmla="*/ 72 h 396"/>
                  <a:gd name="T74" fmla="*/ 175 w 202"/>
                  <a:gd name="T75" fmla="*/ 27 h 396"/>
                  <a:gd name="T76" fmla="*/ 153 w 202"/>
                  <a:gd name="T77" fmla="*/ 66 h 396"/>
                  <a:gd name="T78" fmla="*/ 131 w 202"/>
                  <a:gd name="T79" fmla="*/ 109 h 396"/>
                  <a:gd name="T80" fmla="*/ 106 w 202"/>
                  <a:gd name="T81" fmla="*/ 157 h 396"/>
                  <a:gd name="T82" fmla="*/ 79 w 202"/>
                  <a:gd name="T83" fmla="*/ 210 h 396"/>
                  <a:gd name="T84" fmla="*/ 69 w 202"/>
                  <a:gd name="T85" fmla="*/ 178 h 396"/>
                  <a:gd name="T86" fmla="*/ 67 w 202"/>
                  <a:gd name="T87" fmla="*/ 147 h 396"/>
                  <a:gd name="T88" fmla="*/ 71 w 202"/>
                  <a:gd name="T89" fmla="*/ 114 h 396"/>
                  <a:gd name="T90" fmla="*/ 82 w 202"/>
                  <a:gd name="T91" fmla="*/ 83 h 396"/>
                  <a:gd name="T92" fmla="*/ 97 w 202"/>
                  <a:gd name="T93" fmla="*/ 59 h 396"/>
                  <a:gd name="T94" fmla="*/ 116 w 202"/>
                  <a:gd name="T95" fmla="*/ 38 h 396"/>
                  <a:gd name="T96" fmla="*/ 137 w 202"/>
                  <a:gd name="T97" fmla="*/ 22 h 396"/>
                  <a:gd name="T98" fmla="*/ 161 w 202"/>
                  <a:gd name="T99" fmla="*/ 9 h 396"/>
                  <a:gd name="T100" fmla="*/ 187 w 202"/>
                  <a:gd name="T101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2" h="396">
                    <a:moveTo>
                      <a:pt x="187" y="0"/>
                    </a:moveTo>
                    <a:lnTo>
                      <a:pt x="196" y="27"/>
                    </a:lnTo>
                    <a:lnTo>
                      <a:pt x="202" y="53"/>
                    </a:lnTo>
                    <a:lnTo>
                      <a:pt x="202" y="81"/>
                    </a:lnTo>
                    <a:lnTo>
                      <a:pt x="197" y="107"/>
                    </a:lnTo>
                    <a:lnTo>
                      <a:pt x="187" y="135"/>
                    </a:lnTo>
                    <a:lnTo>
                      <a:pt x="171" y="162"/>
                    </a:lnTo>
                    <a:lnTo>
                      <a:pt x="148" y="183"/>
                    </a:lnTo>
                    <a:lnTo>
                      <a:pt x="123" y="201"/>
                    </a:lnTo>
                    <a:lnTo>
                      <a:pt x="96" y="213"/>
                    </a:lnTo>
                    <a:lnTo>
                      <a:pt x="91" y="233"/>
                    </a:lnTo>
                    <a:lnTo>
                      <a:pt x="87" y="251"/>
                    </a:lnTo>
                    <a:lnTo>
                      <a:pt x="83" y="267"/>
                    </a:lnTo>
                    <a:lnTo>
                      <a:pt x="82" y="282"/>
                    </a:lnTo>
                    <a:lnTo>
                      <a:pt x="79" y="296"/>
                    </a:lnTo>
                    <a:lnTo>
                      <a:pt x="76" y="312"/>
                    </a:lnTo>
                    <a:lnTo>
                      <a:pt x="69" y="330"/>
                    </a:lnTo>
                    <a:lnTo>
                      <a:pt x="62" y="349"/>
                    </a:lnTo>
                    <a:lnTo>
                      <a:pt x="51" y="371"/>
                    </a:lnTo>
                    <a:lnTo>
                      <a:pt x="41" y="386"/>
                    </a:lnTo>
                    <a:lnTo>
                      <a:pt x="31" y="394"/>
                    </a:lnTo>
                    <a:lnTo>
                      <a:pt x="22" y="396"/>
                    </a:lnTo>
                    <a:lnTo>
                      <a:pt x="13" y="394"/>
                    </a:lnTo>
                    <a:lnTo>
                      <a:pt x="7" y="391"/>
                    </a:lnTo>
                    <a:lnTo>
                      <a:pt x="2" y="388"/>
                    </a:lnTo>
                    <a:lnTo>
                      <a:pt x="0" y="386"/>
                    </a:lnTo>
                    <a:lnTo>
                      <a:pt x="18" y="376"/>
                    </a:lnTo>
                    <a:lnTo>
                      <a:pt x="33" y="360"/>
                    </a:lnTo>
                    <a:lnTo>
                      <a:pt x="44" y="341"/>
                    </a:lnTo>
                    <a:lnTo>
                      <a:pt x="53" y="319"/>
                    </a:lnTo>
                    <a:lnTo>
                      <a:pt x="62" y="294"/>
                    </a:lnTo>
                    <a:lnTo>
                      <a:pt x="71" y="266"/>
                    </a:lnTo>
                    <a:lnTo>
                      <a:pt x="81" y="237"/>
                    </a:lnTo>
                    <a:lnTo>
                      <a:pt x="93" y="207"/>
                    </a:lnTo>
                    <a:lnTo>
                      <a:pt x="107" y="177"/>
                    </a:lnTo>
                    <a:lnTo>
                      <a:pt x="132" y="122"/>
                    </a:lnTo>
                    <a:lnTo>
                      <a:pt x="155" y="72"/>
                    </a:lnTo>
                    <a:lnTo>
                      <a:pt x="175" y="27"/>
                    </a:lnTo>
                    <a:lnTo>
                      <a:pt x="153" y="66"/>
                    </a:lnTo>
                    <a:lnTo>
                      <a:pt x="131" y="109"/>
                    </a:lnTo>
                    <a:lnTo>
                      <a:pt x="106" y="157"/>
                    </a:lnTo>
                    <a:lnTo>
                      <a:pt x="79" y="210"/>
                    </a:lnTo>
                    <a:lnTo>
                      <a:pt x="69" y="178"/>
                    </a:lnTo>
                    <a:lnTo>
                      <a:pt x="67" y="147"/>
                    </a:lnTo>
                    <a:lnTo>
                      <a:pt x="71" y="114"/>
                    </a:lnTo>
                    <a:lnTo>
                      <a:pt x="82" y="83"/>
                    </a:lnTo>
                    <a:lnTo>
                      <a:pt x="97" y="59"/>
                    </a:lnTo>
                    <a:lnTo>
                      <a:pt x="116" y="38"/>
                    </a:lnTo>
                    <a:lnTo>
                      <a:pt x="137" y="22"/>
                    </a:lnTo>
                    <a:lnTo>
                      <a:pt x="161" y="9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05" name="Freeform 73"/>
              <p:cNvSpPr/>
              <p:nvPr/>
            </p:nvSpPr>
            <p:spPr bwMode="auto">
              <a:xfrm>
                <a:off x="3409950" y="3759200"/>
                <a:ext cx="282575" cy="261938"/>
              </a:xfrm>
              <a:custGeom>
                <a:avLst/>
                <a:gdLst>
                  <a:gd name="T0" fmla="*/ 28 w 178"/>
                  <a:gd name="T1" fmla="*/ 0 h 165"/>
                  <a:gd name="T2" fmla="*/ 54 w 178"/>
                  <a:gd name="T3" fmla="*/ 2 h 165"/>
                  <a:gd name="T4" fmla="*/ 80 w 178"/>
                  <a:gd name="T5" fmla="*/ 10 h 165"/>
                  <a:gd name="T6" fmla="*/ 105 w 178"/>
                  <a:gd name="T7" fmla="*/ 22 h 165"/>
                  <a:gd name="T8" fmla="*/ 128 w 178"/>
                  <a:gd name="T9" fmla="*/ 40 h 165"/>
                  <a:gd name="T10" fmla="*/ 147 w 178"/>
                  <a:gd name="T11" fmla="*/ 60 h 165"/>
                  <a:gd name="T12" fmla="*/ 161 w 178"/>
                  <a:gd name="T13" fmla="*/ 81 h 165"/>
                  <a:gd name="T14" fmla="*/ 171 w 178"/>
                  <a:gd name="T15" fmla="*/ 105 h 165"/>
                  <a:gd name="T16" fmla="*/ 177 w 178"/>
                  <a:gd name="T17" fmla="*/ 130 h 165"/>
                  <a:gd name="T18" fmla="*/ 178 w 178"/>
                  <a:gd name="T19" fmla="*/ 155 h 165"/>
                  <a:gd name="T20" fmla="*/ 134 w 178"/>
                  <a:gd name="T21" fmla="*/ 118 h 165"/>
                  <a:gd name="T22" fmla="*/ 93 w 178"/>
                  <a:gd name="T23" fmla="*/ 83 h 165"/>
                  <a:gd name="T24" fmla="*/ 55 w 178"/>
                  <a:gd name="T25" fmla="*/ 50 h 165"/>
                  <a:gd name="T26" fmla="*/ 22 w 178"/>
                  <a:gd name="T27" fmla="*/ 21 h 165"/>
                  <a:gd name="T28" fmla="*/ 53 w 178"/>
                  <a:gd name="T29" fmla="*/ 53 h 165"/>
                  <a:gd name="T30" fmla="*/ 88 w 178"/>
                  <a:gd name="T31" fmla="*/ 88 h 165"/>
                  <a:gd name="T32" fmla="*/ 128 w 178"/>
                  <a:gd name="T33" fmla="*/ 125 h 165"/>
                  <a:gd name="T34" fmla="*/ 169 w 178"/>
                  <a:gd name="T35" fmla="*/ 165 h 165"/>
                  <a:gd name="T36" fmla="*/ 144 w 178"/>
                  <a:gd name="T37" fmla="*/ 165 h 165"/>
                  <a:gd name="T38" fmla="*/ 119 w 178"/>
                  <a:gd name="T39" fmla="*/ 163 h 165"/>
                  <a:gd name="T40" fmla="*/ 94 w 178"/>
                  <a:gd name="T41" fmla="*/ 155 h 165"/>
                  <a:gd name="T42" fmla="*/ 72 w 178"/>
                  <a:gd name="T43" fmla="*/ 143 h 165"/>
                  <a:gd name="T44" fmla="*/ 50 w 178"/>
                  <a:gd name="T45" fmla="*/ 126 h 165"/>
                  <a:gd name="T46" fmla="*/ 30 w 178"/>
                  <a:gd name="T47" fmla="*/ 105 h 165"/>
                  <a:gd name="T48" fmla="*/ 15 w 178"/>
                  <a:gd name="T49" fmla="*/ 81 h 165"/>
                  <a:gd name="T50" fmla="*/ 6 w 178"/>
                  <a:gd name="T51" fmla="*/ 56 h 165"/>
                  <a:gd name="T52" fmla="*/ 0 w 178"/>
                  <a:gd name="T53" fmla="*/ 30 h 165"/>
                  <a:gd name="T54" fmla="*/ 0 w 178"/>
                  <a:gd name="T55" fmla="*/ 2 h 165"/>
                  <a:gd name="T56" fmla="*/ 28 w 178"/>
                  <a:gd name="T5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8" h="165">
                    <a:moveTo>
                      <a:pt x="28" y="0"/>
                    </a:moveTo>
                    <a:lnTo>
                      <a:pt x="54" y="2"/>
                    </a:lnTo>
                    <a:lnTo>
                      <a:pt x="80" y="10"/>
                    </a:lnTo>
                    <a:lnTo>
                      <a:pt x="105" y="22"/>
                    </a:lnTo>
                    <a:lnTo>
                      <a:pt x="128" y="40"/>
                    </a:lnTo>
                    <a:lnTo>
                      <a:pt x="147" y="60"/>
                    </a:lnTo>
                    <a:lnTo>
                      <a:pt x="161" y="81"/>
                    </a:lnTo>
                    <a:lnTo>
                      <a:pt x="171" y="105"/>
                    </a:lnTo>
                    <a:lnTo>
                      <a:pt x="177" y="130"/>
                    </a:lnTo>
                    <a:lnTo>
                      <a:pt x="178" y="155"/>
                    </a:lnTo>
                    <a:lnTo>
                      <a:pt x="134" y="118"/>
                    </a:lnTo>
                    <a:lnTo>
                      <a:pt x="93" y="83"/>
                    </a:lnTo>
                    <a:lnTo>
                      <a:pt x="55" y="50"/>
                    </a:lnTo>
                    <a:lnTo>
                      <a:pt x="22" y="21"/>
                    </a:lnTo>
                    <a:lnTo>
                      <a:pt x="53" y="53"/>
                    </a:lnTo>
                    <a:lnTo>
                      <a:pt x="88" y="88"/>
                    </a:lnTo>
                    <a:lnTo>
                      <a:pt x="128" y="125"/>
                    </a:lnTo>
                    <a:lnTo>
                      <a:pt x="169" y="165"/>
                    </a:lnTo>
                    <a:lnTo>
                      <a:pt x="144" y="165"/>
                    </a:lnTo>
                    <a:lnTo>
                      <a:pt x="119" y="163"/>
                    </a:lnTo>
                    <a:lnTo>
                      <a:pt x="94" y="155"/>
                    </a:lnTo>
                    <a:lnTo>
                      <a:pt x="72" y="143"/>
                    </a:lnTo>
                    <a:lnTo>
                      <a:pt x="50" y="126"/>
                    </a:lnTo>
                    <a:lnTo>
                      <a:pt x="30" y="105"/>
                    </a:lnTo>
                    <a:lnTo>
                      <a:pt x="15" y="81"/>
                    </a:lnTo>
                    <a:lnTo>
                      <a:pt x="6" y="56"/>
                    </a:lnTo>
                    <a:lnTo>
                      <a:pt x="0" y="30"/>
                    </a:lnTo>
                    <a:lnTo>
                      <a:pt x="0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06" name="Freeform 74"/>
              <p:cNvSpPr/>
              <p:nvPr/>
            </p:nvSpPr>
            <p:spPr bwMode="auto">
              <a:xfrm>
                <a:off x="3722688" y="3902075"/>
                <a:ext cx="330200" cy="220663"/>
              </a:xfrm>
              <a:custGeom>
                <a:avLst/>
                <a:gdLst>
                  <a:gd name="T0" fmla="*/ 155 w 208"/>
                  <a:gd name="T1" fmla="*/ 0 h 139"/>
                  <a:gd name="T2" fmla="*/ 182 w 208"/>
                  <a:gd name="T3" fmla="*/ 3 h 139"/>
                  <a:gd name="T4" fmla="*/ 208 w 208"/>
                  <a:gd name="T5" fmla="*/ 11 h 139"/>
                  <a:gd name="T6" fmla="*/ 202 w 208"/>
                  <a:gd name="T7" fmla="*/ 38 h 139"/>
                  <a:gd name="T8" fmla="*/ 190 w 208"/>
                  <a:gd name="T9" fmla="*/ 63 h 139"/>
                  <a:gd name="T10" fmla="*/ 175 w 208"/>
                  <a:gd name="T11" fmla="*/ 85 h 139"/>
                  <a:gd name="T12" fmla="*/ 155 w 208"/>
                  <a:gd name="T13" fmla="*/ 104 h 139"/>
                  <a:gd name="T14" fmla="*/ 132 w 208"/>
                  <a:gd name="T15" fmla="*/ 120 h 139"/>
                  <a:gd name="T16" fmla="*/ 102 w 208"/>
                  <a:gd name="T17" fmla="*/ 134 h 139"/>
                  <a:gd name="T18" fmla="*/ 69 w 208"/>
                  <a:gd name="T19" fmla="*/ 139 h 139"/>
                  <a:gd name="T20" fmla="*/ 38 w 208"/>
                  <a:gd name="T21" fmla="*/ 139 h 139"/>
                  <a:gd name="T22" fmla="*/ 6 w 208"/>
                  <a:gd name="T23" fmla="*/ 132 h 139"/>
                  <a:gd name="T24" fmla="*/ 56 w 208"/>
                  <a:gd name="T25" fmla="*/ 102 h 139"/>
                  <a:gd name="T26" fmla="*/ 103 w 208"/>
                  <a:gd name="T27" fmla="*/ 74 h 139"/>
                  <a:gd name="T28" fmla="*/ 145 w 208"/>
                  <a:gd name="T29" fmla="*/ 49 h 139"/>
                  <a:gd name="T30" fmla="*/ 183 w 208"/>
                  <a:gd name="T31" fmla="*/ 25 h 139"/>
                  <a:gd name="T32" fmla="*/ 143 w 208"/>
                  <a:gd name="T33" fmla="*/ 45 h 139"/>
                  <a:gd name="T34" fmla="*/ 99 w 208"/>
                  <a:gd name="T35" fmla="*/ 68 h 139"/>
                  <a:gd name="T36" fmla="*/ 51 w 208"/>
                  <a:gd name="T37" fmla="*/ 93 h 139"/>
                  <a:gd name="T38" fmla="*/ 0 w 208"/>
                  <a:gd name="T39" fmla="*/ 120 h 139"/>
                  <a:gd name="T40" fmla="*/ 8 w 208"/>
                  <a:gd name="T41" fmla="*/ 95 h 139"/>
                  <a:gd name="T42" fmla="*/ 19 w 208"/>
                  <a:gd name="T43" fmla="*/ 73 h 139"/>
                  <a:gd name="T44" fmla="*/ 34 w 208"/>
                  <a:gd name="T45" fmla="*/ 53 h 139"/>
                  <a:gd name="T46" fmla="*/ 53 w 208"/>
                  <a:gd name="T47" fmla="*/ 34 h 139"/>
                  <a:gd name="T48" fmla="*/ 75 w 208"/>
                  <a:gd name="T49" fmla="*/ 19 h 139"/>
                  <a:gd name="T50" fmla="*/ 102 w 208"/>
                  <a:gd name="T51" fmla="*/ 8 h 139"/>
                  <a:gd name="T52" fmla="*/ 128 w 208"/>
                  <a:gd name="T53" fmla="*/ 1 h 139"/>
                  <a:gd name="T54" fmla="*/ 155 w 208"/>
                  <a:gd name="T5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8" h="139">
                    <a:moveTo>
                      <a:pt x="155" y="0"/>
                    </a:moveTo>
                    <a:lnTo>
                      <a:pt x="182" y="3"/>
                    </a:lnTo>
                    <a:lnTo>
                      <a:pt x="208" y="11"/>
                    </a:lnTo>
                    <a:lnTo>
                      <a:pt x="202" y="38"/>
                    </a:lnTo>
                    <a:lnTo>
                      <a:pt x="190" y="63"/>
                    </a:lnTo>
                    <a:lnTo>
                      <a:pt x="175" y="85"/>
                    </a:lnTo>
                    <a:lnTo>
                      <a:pt x="155" y="104"/>
                    </a:lnTo>
                    <a:lnTo>
                      <a:pt x="132" y="120"/>
                    </a:lnTo>
                    <a:lnTo>
                      <a:pt x="102" y="134"/>
                    </a:lnTo>
                    <a:lnTo>
                      <a:pt x="69" y="139"/>
                    </a:lnTo>
                    <a:lnTo>
                      <a:pt x="38" y="139"/>
                    </a:lnTo>
                    <a:lnTo>
                      <a:pt x="6" y="132"/>
                    </a:lnTo>
                    <a:lnTo>
                      <a:pt x="56" y="102"/>
                    </a:lnTo>
                    <a:lnTo>
                      <a:pt x="103" y="74"/>
                    </a:lnTo>
                    <a:lnTo>
                      <a:pt x="145" y="49"/>
                    </a:lnTo>
                    <a:lnTo>
                      <a:pt x="183" y="25"/>
                    </a:lnTo>
                    <a:lnTo>
                      <a:pt x="143" y="45"/>
                    </a:lnTo>
                    <a:lnTo>
                      <a:pt x="99" y="68"/>
                    </a:lnTo>
                    <a:lnTo>
                      <a:pt x="51" y="93"/>
                    </a:lnTo>
                    <a:lnTo>
                      <a:pt x="0" y="120"/>
                    </a:lnTo>
                    <a:lnTo>
                      <a:pt x="8" y="95"/>
                    </a:lnTo>
                    <a:lnTo>
                      <a:pt x="19" y="73"/>
                    </a:lnTo>
                    <a:lnTo>
                      <a:pt x="34" y="53"/>
                    </a:lnTo>
                    <a:lnTo>
                      <a:pt x="53" y="34"/>
                    </a:lnTo>
                    <a:lnTo>
                      <a:pt x="75" y="19"/>
                    </a:lnTo>
                    <a:lnTo>
                      <a:pt x="102" y="8"/>
                    </a:lnTo>
                    <a:lnTo>
                      <a:pt x="128" y="1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3391694" y="4598988"/>
              <a:ext cx="636588" cy="735013"/>
              <a:chOff x="3379788" y="4598988"/>
              <a:chExt cx="636588" cy="735013"/>
            </a:xfrm>
            <a:solidFill>
              <a:schemeClr val="bg1"/>
            </a:solidFill>
          </p:grpSpPr>
          <p:sp>
            <p:nvSpPr>
              <p:cNvPr id="108" name="Freeform 75"/>
              <p:cNvSpPr>
                <a:spLocks noEditPoints="1"/>
              </p:cNvSpPr>
              <p:nvPr/>
            </p:nvSpPr>
            <p:spPr bwMode="auto">
              <a:xfrm>
                <a:off x="3382963" y="4757738"/>
                <a:ext cx="503238" cy="419100"/>
              </a:xfrm>
              <a:custGeom>
                <a:avLst/>
                <a:gdLst>
                  <a:gd name="T0" fmla="*/ 75 w 317"/>
                  <a:gd name="T1" fmla="*/ 205 h 264"/>
                  <a:gd name="T2" fmla="*/ 214 w 317"/>
                  <a:gd name="T3" fmla="*/ 30 h 264"/>
                  <a:gd name="T4" fmla="*/ 205 w 317"/>
                  <a:gd name="T5" fmla="*/ 56 h 264"/>
                  <a:gd name="T6" fmla="*/ 176 w 317"/>
                  <a:gd name="T7" fmla="*/ 55 h 264"/>
                  <a:gd name="T8" fmla="*/ 129 w 317"/>
                  <a:gd name="T9" fmla="*/ 56 h 264"/>
                  <a:gd name="T10" fmla="*/ 106 w 317"/>
                  <a:gd name="T11" fmla="*/ 88 h 264"/>
                  <a:gd name="T12" fmla="*/ 87 w 317"/>
                  <a:gd name="T13" fmla="*/ 84 h 264"/>
                  <a:gd name="T14" fmla="*/ 64 w 317"/>
                  <a:gd name="T15" fmla="*/ 69 h 264"/>
                  <a:gd name="T16" fmla="*/ 17 w 317"/>
                  <a:gd name="T17" fmla="*/ 106 h 264"/>
                  <a:gd name="T18" fmla="*/ 21 w 317"/>
                  <a:gd name="T19" fmla="*/ 120 h 264"/>
                  <a:gd name="T20" fmla="*/ 72 w 317"/>
                  <a:gd name="T21" fmla="*/ 115 h 264"/>
                  <a:gd name="T22" fmla="*/ 61 w 317"/>
                  <a:gd name="T23" fmla="*/ 146 h 264"/>
                  <a:gd name="T24" fmla="*/ 34 w 317"/>
                  <a:gd name="T25" fmla="*/ 173 h 264"/>
                  <a:gd name="T26" fmla="*/ 69 w 317"/>
                  <a:gd name="T27" fmla="*/ 202 h 264"/>
                  <a:gd name="T28" fmla="*/ 75 w 317"/>
                  <a:gd name="T29" fmla="*/ 205 h 264"/>
                  <a:gd name="T30" fmla="*/ 80 w 317"/>
                  <a:gd name="T31" fmla="*/ 208 h 264"/>
                  <a:gd name="T32" fmla="*/ 87 w 317"/>
                  <a:gd name="T33" fmla="*/ 193 h 264"/>
                  <a:gd name="T34" fmla="*/ 125 w 317"/>
                  <a:gd name="T35" fmla="*/ 149 h 264"/>
                  <a:gd name="T36" fmla="*/ 154 w 317"/>
                  <a:gd name="T37" fmla="*/ 202 h 264"/>
                  <a:gd name="T38" fmla="*/ 148 w 317"/>
                  <a:gd name="T39" fmla="*/ 237 h 264"/>
                  <a:gd name="T40" fmla="*/ 181 w 317"/>
                  <a:gd name="T41" fmla="*/ 249 h 264"/>
                  <a:gd name="T42" fmla="*/ 198 w 317"/>
                  <a:gd name="T43" fmla="*/ 193 h 264"/>
                  <a:gd name="T44" fmla="*/ 189 w 317"/>
                  <a:gd name="T45" fmla="*/ 135 h 264"/>
                  <a:gd name="T46" fmla="*/ 242 w 317"/>
                  <a:gd name="T47" fmla="*/ 130 h 264"/>
                  <a:gd name="T48" fmla="*/ 252 w 317"/>
                  <a:gd name="T49" fmla="*/ 157 h 264"/>
                  <a:gd name="T50" fmla="*/ 285 w 317"/>
                  <a:gd name="T51" fmla="*/ 120 h 264"/>
                  <a:gd name="T52" fmla="*/ 277 w 317"/>
                  <a:gd name="T53" fmla="*/ 95 h 264"/>
                  <a:gd name="T54" fmla="*/ 230 w 317"/>
                  <a:gd name="T55" fmla="*/ 70 h 264"/>
                  <a:gd name="T56" fmla="*/ 280 w 317"/>
                  <a:gd name="T57" fmla="*/ 45 h 264"/>
                  <a:gd name="T58" fmla="*/ 263 w 317"/>
                  <a:gd name="T59" fmla="*/ 19 h 264"/>
                  <a:gd name="T60" fmla="*/ 300 w 317"/>
                  <a:gd name="T61" fmla="*/ 32 h 264"/>
                  <a:gd name="T62" fmla="*/ 255 w 317"/>
                  <a:gd name="T63" fmla="*/ 74 h 264"/>
                  <a:gd name="T64" fmla="*/ 310 w 317"/>
                  <a:gd name="T65" fmla="*/ 86 h 264"/>
                  <a:gd name="T66" fmla="*/ 316 w 317"/>
                  <a:gd name="T67" fmla="*/ 98 h 264"/>
                  <a:gd name="T68" fmla="*/ 279 w 317"/>
                  <a:gd name="T69" fmla="*/ 158 h 264"/>
                  <a:gd name="T70" fmla="*/ 235 w 317"/>
                  <a:gd name="T71" fmla="*/ 159 h 264"/>
                  <a:gd name="T72" fmla="*/ 223 w 317"/>
                  <a:gd name="T73" fmla="*/ 134 h 264"/>
                  <a:gd name="T74" fmla="*/ 193 w 317"/>
                  <a:gd name="T75" fmla="*/ 168 h 264"/>
                  <a:gd name="T76" fmla="*/ 227 w 317"/>
                  <a:gd name="T77" fmla="*/ 180 h 264"/>
                  <a:gd name="T78" fmla="*/ 244 w 317"/>
                  <a:gd name="T79" fmla="*/ 193 h 264"/>
                  <a:gd name="T80" fmla="*/ 175 w 317"/>
                  <a:gd name="T81" fmla="*/ 264 h 264"/>
                  <a:gd name="T82" fmla="*/ 119 w 317"/>
                  <a:gd name="T83" fmla="*/ 240 h 264"/>
                  <a:gd name="T84" fmla="*/ 116 w 317"/>
                  <a:gd name="T85" fmla="*/ 210 h 264"/>
                  <a:gd name="T86" fmla="*/ 143 w 317"/>
                  <a:gd name="T87" fmla="*/ 179 h 264"/>
                  <a:gd name="T88" fmla="*/ 107 w 317"/>
                  <a:gd name="T89" fmla="*/ 168 h 264"/>
                  <a:gd name="T90" fmla="*/ 104 w 317"/>
                  <a:gd name="T91" fmla="*/ 194 h 264"/>
                  <a:gd name="T92" fmla="*/ 69 w 317"/>
                  <a:gd name="T93" fmla="*/ 220 h 264"/>
                  <a:gd name="T94" fmla="*/ 67 w 317"/>
                  <a:gd name="T95" fmla="*/ 220 h 264"/>
                  <a:gd name="T96" fmla="*/ 66 w 317"/>
                  <a:gd name="T97" fmla="*/ 219 h 264"/>
                  <a:gd name="T98" fmla="*/ 52 w 317"/>
                  <a:gd name="T99" fmla="*/ 210 h 264"/>
                  <a:gd name="T100" fmla="*/ 13 w 317"/>
                  <a:gd name="T101" fmla="*/ 187 h 264"/>
                  <a:gd name="T102" fmla="*/ 23 w 317"/>
                  <a:gd name="T103" fmla="*/ 160 h 264"/>
                  <a:gd name="T104" fmla="*/ 50 w 317"/>
                  <a:gd name="T105" fmla="*/ 133 h 264"/>
                  <a:gd name="T106" fmla="*/ 6 w 317"/>
                  <a:gd name="T107" fmla="*/ 129 h 264"/>
                  <a:gd name="T108" fmla="*/ 17 w 317"/>
                  <a:gd name="T109" fmla="*/ 78 h 264"/>
                  <a:gd name="T110" fmla="*/ 96 w 317"/>
                  <a:gd name="T111" fmla="*/ 69 h 264"/>
                  <a:gd name="T112" fmla="*/ 121 w 317"/>
                  <a:gd name="T113" fmla="*/ 41 h 264"/>
                  <a:gd name="T114" fmla="*/ 149 w 317"/>
                  <a:gd name="T115" fmla="*/ 24 h 264"/>
                  <a:gd name="T116" fmla="*/ 194 w 317"/>
                  <a:gd name="T117" fmla="*/ 42 h 264"/>
                  <a:gd name="T118" fmla="*/ 214 w 317"/>
                  <a:gd name="T119" fmla="*/ 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7" h="264">
                    <a:moveTo>
                      <a:pt x="65" y="210"/>
                    </a:moveTo>
                    <a:lnTo>
                      <a:pt x="65" y="210"/>
                    </a:lnTo>
                    <a:lnTo>
                      <a:pt x="65" y="210"/>
                    </a:lnTo>
                    <a:lnTo>
                      <a:pt x="65" y="210"/>
                    </a:lnTo>
                    <a:close/>
                    <a:moveTo>
                      <a:pt x="74" y="205"/>
                    </a:moveTo>
                    <a:lnTo>
                      <a:pt x="75" y="205"/>
                    </a:lnTo>
                    <a:lnTo>
                      <a:pt x="75" y="205"/>
                    </a:lnTo>
                    <a:lnTo>
                      <a:pt x="74" y="205"/>
                    </a:lnTo>
                    <a:close/>
                    <a:moveTo>
                      <a:pt x="250" y="16"/>
                    </a:moveTo>
                    <a:lnTo>
                      <a:pt x="235" y="17"/>
                    </a:lnTo>
                    <a:lnTo>
                      <a:pt x="223" y="22"/>
                    </a:lnTo>
                    <a:lnTo>
                      <a:pt x="214" y="30"/>
                    </a:lnTo>
                    <a:lnTo>
                      <a:pt x="213" y="31"/>
                    </a:lnTo>
                    <a:lnTo>
                      <a:pt x="211" y="34"/>
                    </a:lnTo>
                    <a:lnTo>
                      <a:pt x="211" y="37"/>
                    </a:lnTo>
                    <a:lnTo>
                      <a:pt x="210" y="40"/>
                    </a:lnTo>
                    <a:lnTo>
                      <a:pt x="208" y="49"/>
                    </a:lnTo>
                    <a:lnTo>
                      <a:pt x="205" y="56"/>
                    </a:lnTo>
                    <a:lnTo>
                      <a:pt x="200" y="61"/>
                    </a:lnTo>
                    <a:lnTo>
                      <a:pt x="193" y="63"/>
                    </a:lnTo>
                    <a:lnTo>
                      <a:pt x="185" y="60"/>
                    </a:lnTo>
                    <a:lnTo>
                      <a:pt x="179" y="56"/>
                    </a:lnTo>
                    <a:lnTo>
                      <a:pt x="178" y="56"/>
                    </a:lnTo>
                    <a:lnTo>
                      <a:pt x="176" y="55"/>
                    </a:lnTo>
                    <a:lnTo>
                      <a:pt x="143" y="37"/>
                    </a:lnTo>
                    <a:lnTo>
                      <a:pt x="143" y="37"/>
                    </a:lnTo>
                    <a:lnTo>
                      <a:pt x="141" y="39"/>
                    </a:lnTo>
                    <a:lnTo>
                      <a:pt x="139" y="42"/>
                    </a:lnTo>
                    <a:lnTo>
                      <a:pt x="134" y="50"/>
                    </a:lnTo>
                    <a:lnTo>
                      <a:pt x="129" y="56"/>
                    </a:lnTo>
                    <a:lnTo>
                      <a:pt x="121" y="68"/>
                    </a:lnTo>
                    <a:lnTo>
                      <a:pt x="119" y="71"/>
                    </a:lnTo>
                    <a:lnTo>
                      <a:pt x="115" y="76"/>
                    </a:lnTo>
                    <a:lnTo>
                      <a:pt x="111" y="81"/>
                    </a:lnTo>
                    <a:lnTo>
                      <a:pt x="109" y="85"/>
                    </a:lnTo>
                    <a:lnTo>
                      <a:pt x="106" y="88"/>
                    </a:lnTo>
                    <a:lnTo>
                      <a:pt x="102" y="89"/>
                    </a:lnTo>
                    <a:lnTo>
                      <a:pt x="99" y="90"/>
                    </a:lnTo>
                    <a:lnTo>
                      <a:pt x="95" y="90"/>
                    </a:lnTo>
                    <a:lnTo>
                      <a:pt x="92" y="88"/>
                    </a:lnTo>
                    <a:lnTo>
                      <a:pt x="90" y="86"/>
                    </a:lnTo>
                    <a:lnTo>
                      <a:pt x="87" y="84"/>
                    </a:lnTo>
                    <a:lnTo>
                      <a:pt x="86" y="81"/>
                    </a:lnTo>
                    <a:lnTo>
                      <a:pt x="84" y="79"/>
                    </a:lnTo>
                    <a:lnTo>
                      <a:pt x="80" y="74"/>
                    </a:lnTo>
                    <a:lnTo>
                      <a:pt x="75" y="71"/>
                    </a:lnTo>
                    <a:lnTo>
                      <a:pt x="70" y="70"/>
                    </a:lnTo>
                    <a:lnTo>
                      <a:pt x="64" y="69"/>
                    </a:lnTo>
                    <a:lnTo>
                      <a:pt x="51" y="73"/>
                    </a:lnTo>
                    <a:lnTo>
                      <a:pt x="40" y="79"/>
                    </a:lnTo>
                    <a:lnTo>
                      <a:pt x="28" y="88"/>
                    </a:lnTo>
                    <a:lnTo>
                      <a:pt x="21" y="98"/>
                    </a:lnTo>
                    <a:lnTo>
                      <a:pt x="18" y="101"/>
                    </a:lnTo>
                    <a:lnTo>
                      <a:pt x="17" y="106"/>
                    </a:lnTo>
                    <a:lnTo>
                      <a:pt x="16" y="110"/>
                    </a:lnTo>
                    <a:lnTo>
                      <a:pt x="16" y="114"/>
                    </a:lnTo>
                    <a:lnTo>
                      <a:pt x="17" y="116"/>
                    </a:lnTo>
                    <a:lnTo>
                      <a:pt x="17" y="118"/>
                    </a:lnTo>
                    <a:lnTo>
                      <a:pt x="18" y="119"/>
                    </a:lnTo>
                    <a:lnTo>
                      <a:pt x="21" y="120"/>
                    </a:lnTo>
                    <a:lnTo>
                      <a:pt x="25" y="121"/>
                    </a:lnTo>
                    <a:lnTo>
                      <a:pt x="35" y="120"/>
                    </a:lnTo>
                    <a:lnTo>
                      <a:pt x="46" y="118"/>
                    </a:lnTo>
                    <a:lnTo>
                      <a:pt x="57" y="115"/>
                    </a:lnTo>
                    <a:lnTo>
                      <a:pt x="70" y="114"/>
                    </a:lnTo>
                    <a:lnTo>
                      <a:pt x="72" y="115"/>
                    </a:lnTo>
                    <a:lnTo>
                      <a:pt x="75" y="116"/>
                    </a:lnTo>
                    <a:lnTo>
                      <a:pt x="76" y="118"/>
                    </a:lnTo>
                    <a:lnTo>
                      <a:pt x="77" y="121"/>
                    </a:lnTo>
                    <a:lnTo>
                      <a:pt x="77" y="125"/>
                    </a:lnTo>
                    <a:lnTo>
                      <a:pt x="70" y="136"/>
                    </a:lnTo>
                    <a:lnTo>
                      <a:pt x="61" y="146"/>
                    </a:lnTo>
                    <a:lnTo>
                      <a:pt x="52" y="155"/>
                    </a:lnTo>
                    <a:lnTo>
                      <a:pt x="47" y="159"/>
                    </a:lnTo>
                    <a:lnTo>
                      <a:pt x="44" y="163"/>
                    </a:lnTo>
                    <a:lnTo>
                      <a:pt x="41" y="165"/>
                    </a:lnTo>
                    <a:lnTo>
                      <a:pt x="37" y="169"/>
                    </a:lnTo>
                    <a:lnTo>
                      <a:pt x="34" y="173"/>
                    </a:lnTo>
                    <a:lnTo>
                      <a:pt x="31" y="174"/>
                    </a:lnTo>
                    <a:lnTo>
                      <a:pt x="28" y="177"/>
                    </a:lnTo>
                    <a:lnTo>
                      <a:pt x="42" y="185"/>
                    </a:lnTo>
                    <a:lnTo>
                      <a:pt x="61" y="198"/>
                    </a:lnTo>
                    <a:lnTo>
                      <a:pt x="65" y="199"/>
                    </a:lnTo>
                    <a:lnTo>
                      <a:pt x="69" y="202"/>
                    </a:lnTo>
                    <a:lnTo>
                      <a:pt x="71" y="204"/>
                    </a:lnTo>
                    <a:lnTo>
                      <a:pt x="74" y="205"/>
                    </a:lnTo>
                    <a:lnTo>
                      <a:pt x="74" y="205"/>
                    </a:lnTo>
                    <a:lnTo>
                      <a:pt x="74" y="205"/>
                    </a:lnTo>
                    <a:lnTo>
                      <a:pt x="75" y="205"/>
                    </a:lnTo>
                    <a:lnTo>
                      <a:pt x="75" y="205"/>
                    </a:lnTo>
                    <a:lnTo>
                      <a:pt x="75" y="205"/>
                    </a:lnTo>
                    <a:lnTo>
                      <a:pt x="75" y="207"/>
                    </a:lnTo>
                    <a:lnTo>
                      <a:pt x="76" y="207"/>
                    </a:lnTo>
                    <a:lnTo>
                      <a:pt x="76" y="207"/>
                    </a:lnTo>
                    <a:lnTo>
                      <a:pt x="77" y="207"/>
                    </a:lnTo>
                    <a:lnTo>
                      <a:pt x="80" y="208"/>
                    </a:lnTo>
                    <a:lnTo>
                      <a:pt x="81" y="208"/>
                    </a:lnTo>
                    <a:lnTo>
                      <a:pt x="84" y="208"/>
                    </a:lnTo>
                    <a:lnTo>
                      <a:pt x="85" y="205"/>
                    </a:lnTo>
                    <a:lnTo>
                      <a:pt x="86" y="203"/>
                    </a:lnTo>
                    <a:lnTo>
                      <a:pt x="87" y="198"/>
                    </a:lnTo>
                    <a:lnTo>
                      <a:pt x="87" y="193"/>
                    </a:lnTo>
                    <a:lnTo>
                      <a:pt x="87" y="188"/>
                    </a:lnTo>
                    <a:lnTo>
                      <a:pt x="86" y="174"/>
                    </a:lnTo>
                    <a:lnTo>
                      <a:pt x="91" y="164"/>
                    </a:lnTo>
                    <a:lnTo>
                      <a:pt x="99" y="155"/>
                    </a:lnTo>
                    <a:lnTo>
                      <a:pt x="111" y="149"/>
                    </a:lnTo>
                    <a:lnTo>
                      <a:pt x="125" y="149"/>
                    </a:lnTo>
                    <a:lnTo>
                      <a:pt x="140" y="154"/>
                    </a:lnTo>
                    <a:lnTo>
                      <a:pt x="150" y="162"/>
                    </a:lnTo>
                    <a:lnTo>
                      <a:pt x="156" y="172"/>
                    </a:lnTo>
                    <a:lnTo>
                      <a:pt x="160" y="182"/>
                    </a:lnTo>
                    <a:lnTo>
                      <a:pt x="159" y="192"/>
                    </a:lnTo>
                    <a:lnTo>
                      <a:pt x="154" y="202"/>
                    </a:lnTo>
                    <a:lnTo>
                      <a:pt x="146" y="209"/>
                    </a:lnTo>
                    <a:lnTo>
                      <a:pt x="138" y="215"/>
                    </a:lnTo>
                    <a:lnTo>
                      <a:pt x="130" y="220"/>
                    </a:lnTo>
                    <a:lnTo>
                      <a:pt x="124" y="225"/>
                    </a:lnTo>
                    <a:lnTo>
                      <a:pt x="135" y="232"/>
                    </a:lnTo>
                    <a:lnTo>
                      <a:pt x="148" y="237"/>
                    </a:lnTo>
                    <a:lnTo>
                      <a:pt x="150" y="238"/>
                    </a:lnTo>
                    <a:lnTo>
                      <a:pt x="154" y="239"/>
                    </a:lnTo>
                    <a:lnTo>
                      <a:pt x="160" y="242"/>
                    </a:lnTo>
                    <a:lnTo>
                      <a:pt x="168" y="245"/>
                    </a:lnTo>
                    <a:lnTo>
                      <a:pt x="176" y="248"/>
                    </a:lnTo>
                    <a:lnTo>
                      <a:pt x="181" y="249"/>
                    </a:lnTo>
                    <a:lnTo>
                      <a:pt x="190" y="239"/>
                    </a:lnTo>
                    <a:lnTo>
                      <a:pt x="209" y="219"/>
                    </a:lnTo>
                    <a:lnTo>
                      <a:pt x="225" y="195"/>
                    </a:lnTo>
                    <a:lnTo>
                      <a:pt x="219" y="195"/>
                    </a:lnTo>
                    <a:lnTo>
                      <a:pt x="208" y="194"/>
                    </a:lnTo>
                    <a:lnTo>
                      <a:pt x="198" y="193"/>
                    </a:lnTo>
                    <a:lnTo>
                      <a:pt x="188" y="189"/>
                    </a:lnTo>
                    <a:lnTo>
                      <a:pt x="180" y="182"/>
                    </a:lnTo>
                    <a:lnTo>
                      <a:pt x="176" y="172"/>
                    </a:lnTo>
                    <a:lnTo>
                      <a:pt x="178" y="158"/>
                    </a:lnTo>
                    <a:lnTo>
                      <a:pt x="183" y="146"/>
                    </a:lnTo>
                    <a:lnTo>
                      <a:pt x="189" y="135"/>
                    </a:lnTo>
                    <a:lnTo>
                      <a:pt x="199" y="126"/>
                    </a:lnTo>
                    <a:lnTo>
                      <a:pt x="210" y="120"/>
                    </a:lnTo>
                    <a:lnTo>
                      <a:pt x="223" y="118"/>
                    </a:lnTo>
                    <a:lnTo>
                      <a:pt x="232" y="120"/>
                    </a:lnTo>
                    <a:lnTo>
                      <a:pt x="238" y="124"/>
                    </a:lnTo>
                    <a:lnTo>
                      <a:pt x="242" y="130"/>
                    </a:lnTo>
                    <a:lnTo>
                      <a:pt x="245" y="138"/>
                    </a:lnTo>
                    <a:lnTo>
                      <a:pt x="247" y="144"/>
                    </a:lnTo>
                    <a:lnTo>
                      <a:pt x="248" y="148"/>
                    </a:lnTo>
                    <a:lnTo>
                      <a:pt x="249" y="151"/>
                    </a:lnTo>
                    <a:lnTo>
                      <a:pt x="250" y="155"/>
                    </a:lnTo>
                    <a:lnTo>
                      <a:pt x="252" y="157"/>
                    </a:lnTo>
                    <a:lnTo>
                      <a:pt x="253" y="158"/>
                    </a:lnTo>
                    <a:lnTo>
                      <a:pt x="254" y="158"/>
                    </a:lnTo>
                    <a:lnTo>
                      <a:pt x="260" y="154"/>
                    </a:lnTo>
                    <a:lnTo>
                      <a:pt x="269" y="145"/>
                    </a:lnTo>
                    <a:lnTo>
                      <a:pt x="277" y="133"/>
                    </a:lnTo>
                    <a:lnTo>
                      <a:pt x="285" y="120"/>
                    </a:lnTo>
                    <a:lnTo>
                      <a:pt x="292" y="109"/>
                    </a:lnTo>
                    <a:lnTo>
                      <a:pt x="297" y="100"/>
                    </a:lnTo>
                    <a:lnTo>
                      <a:pt x="293" y="99"/>
                    </a:lnTo>
                    <a:lnTo>
                      <a:pt x="292" y="99"/>
                    </a:lnTo>
                    <a:lnTo>
                      <a:pt x="284" y="98"/>
                    </a:lnTo>
                    <a:lnTo>
                      <a:pt x="277" y="95"/>
                    </a:lnTo>
                    <a:lnTo>
                      <a:pt x="260" y="91"/>
                    </a:lnTo>
                    <a:lnTo>
                      <a:pt x="245" y="86"/>
                    </a:lnTo>
                    <a:lnTo>
                      <a:pt x="233" y="80"/>
                    </a:lnTo>
                    <a:lnTo>
                      <a:pt x="230" y="76"/>
                    </a:lnTo>
                    <a:lnTo>
                      <a:pt x="229" y="74"/>
                    </a:lnTo>
                    <a:lnTo>
                      <a:pt x="230" y="70"/>
                    </a:lnTo>
                    <a:lnTo>
                      <a:pt x="232" y="68"/>
                    </a:lnTo>
                    <a:lnTo>
                      <a:pt x="242" y="61"/>
                    </a:lnTo>
                    <a:lnTo>
                      <a:pt x="254" y="56"/>
                    </a:lnTo>
                    <a:lnTo>
                      <a:pt x="264" y="53"/>
                    </a:lnTo>
                    <a:lnTo>
                      <a:pt x="273" y="49"/>
                    </a:lnTo>
                    <a:lnTo>
                      <a:pt x="280" y="45"/>
                    </a:lnTo>
                    <a:lnTo>
                      <a:pt x="284" y="39"/>
                    </a:lnTo>
                    <a:lnTo>
                      <a:pt x="284" y="36"/>
                    </a:lnTo>
                    <a:lnTo>
                      <a:pt x="284" y="34"/>
                    </a:lnTo>
                    <a:lnTo>
                      <a:pt x="282" y="30"/>
                    </a:lnTo>
                    <a:lnTo>
                      <a:pt x="274" y="22"/>
                    </a:lnTo>
                    <a:lnTo>
                      <a:pt x="263" y="19"/>
                    </a:lnTo>
                    <a:lnTo>
                      <a:pt x="250" y="16"/>
                    </a:lnTo>
                    <a:close/>
                    <a:moveTo>
                      <a:pt x="252" y="0"/>
                    </a:moveTo>
                    <a:lnTo>
                      <a:pt x="269" y="4"/>
                    </a:lnTo>
                    <a:lnTo>
                      <a:pt x="283" y="10"/>
                    </a:lnTo>
                    <a:lnTo>
                      <a:pt x="294" y="21"/>
                    </a:lnTo>
                    <a:lnTo>
                      <a:pt x="300" y="32"/>
                    </a:lnTo>
                    <a:lnTo>
                      <a:pt x="299" y="44"/>
                    </a:lnTo>
                    <a:lnTo>
                      <a:pt x="294" y="54"/>
                    </a:lnTo>
                    <a:lnTo>
                      <a:pt x="284" y="61"/>
                    </a:lnTo>
                    <a:lnTo>
                      <a:pt x="272" y="66"/>
                    </a:lnTo>
                    <a:lnTo>
                      <a:pt x="259" y="71"/>
                    </a:lnTo>
                    <a:lnTo>
                      <a:pt x="255" y="74"/>
                    </a:lnTo>
                    <a:lnTo>
                      <a:pt x="267" y="76"/>
                    </a:lnTo>
                    <a:lnTo>
                      <a:pt x="280" y="80"/>
                    </a:lnTo>
                    <a:lnTo>
                      <a:pt x="288" y="81"/>
                    </a:lnTo>
                    <a:lnTo>
                      <a:pt x="295" y="84"/>
                    </a:lnTo>
                    <a:lnTo>
                      <a:pt x="303" y="85"/>
                    </a:lnTo>
                    <a:lnTo>
                      <a:pt x="310" y="86"/>
                    </a:lnTo>
                    <a:lnTo>
                      <a:pt x="313" y="86"/>
                    </a:lnTo>
                    <a:lnTo>
                      <a:pt x="314" y="89"/>
                    </a:lnTo>
                    <a:lnTo>
                      <a:pt x="316" y="90"/>
                    </a:lnTo>
                    <a:lnTo>
                      <a:pt x="317" y="93"/>
                    </a:lnTo>
                    <a:lnTo>
                      <a:pt x="317" y="95"/>
                    </a:lnTo>
                    <a:lnTo>
                      <a:pt x="316" y="98"/>
                    </a:lnTo>
                    <a:lnTo>
                      <a:pt x="314" y="100"/>
                    </a:lnTo>
                    <a:lnTo>
                      <a:pt x="313" y="104"/>
                    </a:lnTo>
                    <a:lnTo>
                      <a:pt x="310" y="108"/>
                    </a:lnTo>
                    <a:lnTo>
                      <a:pt x="300" y="126"/>
                    </a:lnTo>
                    <a:lnTo>
                      <a:pt x="289" y="143"/>
                    </a:lnTo>
                    <a:lnTo>
                      <a:pt x="279" y="158"/>
                    </a:lnTo>
                    <a:lnTo>
                      <a:pt x="268" y="168"/>
                    </a:lnTo>
                    <a:lnTo>
                      <a:pt x="257" y="174"/>
                    </a:lnTo>
                    <a:lnTo>
                      <a:pt x="252" y="174"/>
                    </a:lnTo>
                    <a:lnTo>
                      <a:pt x="245" y="172"/>
                    </a:lnTo>
                    <a:lnTo>
                      <a:pt x="240" y="169"/>
                    </a:lnTo>
                    <a:lnTo>
                      <a:pt x="235" y="159"/>
                    </a:lnTo>
                    <a:lnTo>
                      <a:pt x="232" y="149"/>
                    </a:lnTo>
                    <a:lnTo>
                      <a:pt x="230" y="143"/>
                    </a:lnTo>
                    <a:lnTo>
                      <a:pt x="228" y="139"/>
                    </a:lnTo>
                    <a:lnTo>
                      <a:pt x="227" y="136"/>
                    </a:lnTo>
                    <a:lnTo>
                      <a:pt x="225" y="134"/>
                    </a:lnTo>
                    <a:lnTo>
                      <a:pt x="223" y="134"/>
                    </a:lnTo>
                    <a:lnTo>
                      <a:pt x="213" y="136"/>
                    </a:lnTo>
                    <a:lnTo>
                      <a:pt x="204" y="143"/>
                    </a:lnTo>
                    <a:lnTo>
                      <a:pt x="198" y="153"/>
                    </a:lnTo>
                    <a:lnTo>
                      <a:pt x="194" y="162"/>
                    </a:lnTo>
                    <a:lnTo>
                      <a:pt x="193" y="164"/>
                    </a:lnTo>
                    <a:lnTo>
                      <a:pt x="193" y="168"/>
                    </a:lnTo>
                    <a:lnTo>
                      <a:pt x="193" y="170"/>
                    </a:lnTo>
                    <a:lnTo>
                      <a:pt x="194" y="173"/>
                    </a:lnTo>
                    <a:lnTo>
                      <a:pt x="200" y="177"/>
                    </a:lnTo>
                    <a:lnTo>
                      <a:pt x="209" y="178"/>
                    </a:lnTo>
                    <a:lnTo>
                      <a:pt x="220" y="179"/>
                    </a:lnTo>
                    <a:lnTo>
                      <a:pt x="227" y="180"/>
                    </a:lnTo>
                    <a:lnTo>
                      <a:pt x="234" y="180"/>
                    </a:lnTo>
                    <a:lnTo>
                      <a:pt x="239" y="182"/>
                    </a:lnTo>
                    <a:lnTo>
                      <a:pt x="243" y="183"/>
                    </a:lnTo>
                    <a:lnTo>
                      <a:pt x="244" y="187"/>
                    </a:lnTo>
                    <a:lnTo>
                      <a:pt x="245" y="189"/>
                    </a:lnTo>
                    <a:lnTo>
                      <a:pt x="244" y="193"/>
                    </a:lnTo>
                    <a:lnTo>
                      <a:pt x="233" y="214"/>
                    </a:lnTo>
                    <a:lnTo>
                      <a:pt x="218" y="233"/>
                    </a:lnTo>
                    <a:lnTo>
                      <a:pt x="203" y="250"/>
                    </a:lnTo>
                    <a:lnTo>
                      <a:pt x="193" y="260"/>
                    </a:lnTo>
                    <a:lnTo>
                      <a:pt x="185" y="264"/>
                    </a:lnTo>
                    <a:lnTo>
                      <a:pt x="175" y="264"/>
                    </a:lnTo>
                    <a:lnTo>
                      <a:pt x="163" y="260"/>
                    </a:lnTo>
                    <a:lnTo>
                      <a:pt x="148" y="254"/>
                    </a:lnTo>
                    <a:lnTo>
                      <a:pt x="144" y="252"/>
                    </a:lnTo>
                    <a:lnTo>
                      <a:pt x="141" y="252"/>
                    </a:lnTo>
                    <a:lnTo>
                      <a:pt x="130" y="247"/>
                    </a:lnTo>
                    <a:lnTo>
                      <a:pt x="119" y="240"/>
                    </a:lnTo>
                    <a:lnTo>
                      <a:pt x="106" y="233"/>
                    </a:lnTo>
                    <a:lnTo>
                      <a:pt x="105" y="230"/>
                    </a:lnTo>
                    <a:lnTo>
                      <a:pt x="104" y="228"/>
                    </a:lnTo>
                    <a:lnTo>
                      <a:pt x="104" y="224"/>
                    </a:lnTo>
                    <a:lnTo>
                      <a:pt x="105" y="222"/>
                    </a:lnTo>
                    <a:lnTo>
                      <a:pt x="116" y="210"/>
                    </a:lnTo>
                    <a:lnTo>
                      <a:pt x="129" y="202"/>
                    </a:lnTo>
                    <a:lnTo>
                      <a:pt x="136" y="197"/>
                    </a:lnTo>
                    <a:lnTo>
                      <a:pt x="141" y="193"/>
                    </a:lnTo>
                    <a:lnTo>
                      <a:pt x="144" y="188"/>
                    </a:lnTo>
                    <a:lnTo>
                      <a:pt x="144" y="183"/>
                    </a:lnTo>
                    <a:lnTo>
                      <a:pt x="143" y="179"/>
                    </a:lnTo>
                    <a:lnTo>
                      <a:pt x="140" y="175"/>
                    </a:lnTo>
                    <a:lnTo>
                      <a:pt x="136" y="172"/>
                    </a:lnTo>
                    <a:lnTo>
                      <a:pt x="133" y="168"/>
                    </a:lnTo>
                    <a:lnTo>
                      <a:pt x="124" y="165"/>
                    </a:lnTo>
                    <a:lnTo>
                      <a:pt x="115" y="165"/>
                    </a:lnTo>
                    <a:lnTo>
                      <a:pt x="107" y="168"/>
                    </a:lnTo>
                    <a:lnTo>
                      <a:pt x="105" y="170"/>
                    </a:lnTo>
                    <a:lnTo>
                      <a:pt x="104" y="174"/>
                    </a:lnTo>
                    <a:lnTo>
                      <a:pt x="102" y="178"/>
                    </a:lnTo>
                    <a:lnTo>
                      <a:pt x="102" y="182"/>
                    </a:lnTo>
                    <a:lnTo>
                      <a:pt x="102" y="185"/>
                    </a:lnTo>
                    <a:lnTo>
                      <a:pt x="104" y="194"/>
                    </a:lnTo>
                    <a:lnTo>
                      <a:pt x="102" y="204"/>
                    </a:lnTo>
                    <a:lnTo>
                      <a:pt x="99" y="213"/>
                    </a:lnTo>
                    <a:lnTo>
                      <a:pt x="92" y="220"/>
                    </a:lnTo>
                    <a:lnTo>
                      <a:pt x="87" y="223"/>
                    </a:lnTo>
                    <a:lnTo>
                      <a:pt x="79" y="224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5" y="218"/>
                    </a:lnTo>
                    <a:lnTo>
                      <a:pt x="64" y="215"/>
                    </a:lnTo>
                    <a:lnTo>
                      <a:pt x="65" y="218"/>
                    </a:lnTo>
                    <a:lnTo>
                      <a:pt x="67" y="219"/>
                    </a:lnTo>
                    <a:lnTo>
                      <a:pt x="66" y="219"/>
                    </a:lnTo>
                    <a:lnTo>
                      <a:pt x="66" y="219"/>
                    </a:lnTo>
                    <a:lnTo>
                      <a:pt x="65" y="218"/>
                    </a:lnTo>
                    <a:lnTo>
                      <a:pt x="64" y="218"/>
                    </a:lnTo>
                    <a:lnTo>
                      <a:pt x="61" y="215"/>
                    </a:lnTo>
                    <a:lnTo>
                      <a:pt x="57" y="214"/>
                    </a:lnTo>
                    <a:lnTo>
                      <a:pt x="52" y="210"/>
                    </a:lnTo>
                    <a:lnTo>
                      <a:pt x="44" y="205"/>
                    </a:lnTo>
                    <a:lnTo>
                      <a:pt x="35" y="199"/>
                    </a:lnTo>
                    <a:lnTo>
                      <a:pt x="25" y="194"/>
                    </a:lnTo>
                    <a:lnTo>
                      <a:pt x="17" y="189"/>
                    </a:lnTo>
                    <a:lnTo>
                      <a:pt x="13" y="187"/>
                    </a:lnTo>
                    <a:lnTo>
                      <a:pt x="13" y="187"/>
                    </a:lnTo>
                    <a:lnTo>
                      <a:pt x="11" y="185"/>
                    </a:lnTo>
                    <a:lnTo>
                      <a:pt x="10" y="183"/>
                    </a:lnTo>
                    <a:lnTo>
                      <a:pt x="8" y="180"/>
                    </a:lnTo>
                    <a:lnTo>
                      <a:pt x="8" y="175"/>
                    </a:lnTo>
                    <a:lnTo>
                      <a:pt x="13" y="169"/>
                    </a:lnTo>
                    <a:lnTo>
                      <a:pt x="23" y="160"/>
                    </a:lnTo>
                    <a:lnTo>
                      <a:pt x="26" y="158"/>
                    </a:lnTo>
                    <a:lnTo>
                      <a:pt x="30" y="154"/>
                    </a:lnTo>
                    <a:lnTo>
                      <a:pt x="32" y="151"/>
                    </a:lnTo>
                    <a:lnTo>
                      <a:pt x="41" y="143"/>
                    </a:lnTo>
                    <a:lnTo>
                      <a:pt x="52" y="133"/>
                    </a:lnTo>
                    <a:lnTo>
                      <a:pt x="50" y="133"/>
                    </a:lnTo>
                    <a:lnTo>
                      <a:pt x="37" y="136"/>
                    </a:lnTo>
                    <a:lnTo>
                      <a:pt x="22" y="136"/>
                    </a:lnTo>
                    <a:lnTo>
                      <a:pt x="17" y="135"/>
                    </a:lnTo>
                    <a:lnTo>
                      <a:pt x="12" y="134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3" y="126"/>
                    </a:lnTo>
                    <a:lnTo>
                      <a:pt x="2" y="124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7" y="89"/>
                    </a:lnTo>
                    <a:lnTo>
                      <a:pt x="17" y="78"/>
                    </a:lnTo>
                    <a:lnTo>
                      <a:pt x="31" y="66"/>
                    </a:lnTo>
                    <a:lnTo>
                      <a:pt x="46" y="58"/>
                    </a:lnTo>
                    <a:lnTo>
                      <a:pt x="64" y="54"/>
                    </a:lnTo>
                    <a:lnTo>
                      <a:pt x="76" y="55"/>
                    </a:lnTo>
                    <a:lnTo>
                      <a:pt x="87" y="60"/>
                    </a:lnTo>
                    <a:lnTo>
                      <a:pt x="96" y="69"/>
                    </a:lnTo>
                    <a:lnTo>
                      <a:pt x="99" y="71"/>
                    </a:lnTo>
                    <a:lnTo>
                      <a:pt x="102" y="66"/>
                    </a:lnTo>
                    <a:lnTo>
                      <a:pt x="106" y="63"/>
                    </a:lnTo>
                    <a:lnTo>
                      <a:pt x="109" y="59"/>
                    </a:lnTo>
                    <a:lnTo>
                      <a:pt x="116" y="47"/>
                    </a:lnTo>
                    <a:lnTo>
                      <a:pt x="121" y="41"/>
                    </a:lnTo>
                    <a:lnTo>
                      <a:pt x="126" y="34"/>
                    </a:lnTo>
                    <a:lnTo>
                      <a:pt x="128" y="31"/>
                    </a:lnTo>
                    <a:lnTo>
                      <a:pt x="130" y="26"/>
                    </a:lnTo>
                    <a:lnTo>
                      <a:pt x="135" y="22"/>
                    </a:lnTo>
                    <a:lnTo>
                      <a:pt x="141" y="21"/>
                    </a:lnTo>
                    <a:lnTo>
                      <a:pt x="149" y="24"/>
                    </a:lnTo>
                    <a:lnTo>
                      <a:pt x="184" y="41"/>
                    </a:lnTo>
                    <a:lnTo>
                      <a:pt x="186" y="42"/>
                    </a:lnTo>
                    <a:lnTo>
                      <a:pt x="188" y="44"/>
                    </a:lnTo>
                    <a:lnTo>
                      <a:pt x="190" y="45"/>
                    </a:lnTo>
                    <a:lnTo>
                      <a:pt x="193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5" y="36"/>
                    </a:lnTo>
                    <a:lnTo>
                      <a:pt x="196" y="30"/>
                    </a:lnTo>
                    <a:lnTo>
                      <a:pt x="199" y="25"/>
                    </a:lnTo>
                    <a:lnTo>
                      <a:pt x="201" y="20"/>
                    </a:lnTo>
                    <a:lnTo>
                      <a:pt x="214" y="9"/>
                    </a:lnTo>
                    <a:lnTo>
                      <a:pt x="232" y="2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09" name="Freeform 76"/>
              <p:cNvSpPr>
                <a:spLocks noEditPoints="1"/>
              </p:cNvSpPr>
              <p:nvPr/>
            </p:nvSpPr>
            <p:spPr bwMode="auto">
              <a:xfrm>
                <a:off x="3722688" y="4995863"/>
                <a:ext cx="293688" cy="338138"/>
              </a:xfrm>
              <a:custGeom>
                <a:avLst/>
                <a:gdLst>
                  <a:gd name="T0" fmla="*/ 86 w 185"/>
                  <a:gd name="T1" fmla="*/ 199 h 213"/>
                  <a:gd name="T2" fmla="*/ 98 w 185"/>
                  <a:gd name="T3" fmla="*/ 32 h 213"/>
                  <a:gd name="T4" fmla="*/ 99 w 185"/>
                  <a:gd name="T5" fmla="*/ 52 h 213"/>
                  <a:gd name="T6" fmla="*/ 91 w 185"/>
                  <a:gd name="T7" fmla="*/ 69 h 213"/>
                  <a:gd name="T8" fmla="*/ 56 w 185"/>
                  <a:gd name="T9" fmla="*/ 75 h 213"/>
                  <a:gd name="T10" fmla="*/ 58 w 185"/>
                  <a:gd name="T11" fmla="*/ 112 h 213"/>
                  <a:gd name="T12" fmla="*/ 48 w 185"/>
                  <a:gd name="T13" fmla="*/ 124 h 213"/>
                  <a:gd name="T14" fmla="*/ 25 w 185"/>
                  <a:gd name="T15" fmla="*/ 124 h 213"/>
                  <a:gd name="T16" fmla="*/ 15 w 185"/>
                  <a:gd name="T17" fmla="*/ 169 h 213"/>
                  <a:gd name="T18" fmla="*/ 28 w 185"/>
                  <a:gd name="T19" fmla="*/ 168 h 213"/>
                  <a:gd name="T20" fmla="*/ 49 w 185"/>
                  <a:gd name="T21" fmla="*/ 147 h 213"/>
                  <a:gd name="T22" fmla="*/ 51 w 185"/>
                  <a:gd name="T23" fmla="*/ 183 h 213"/>
                  <a:gd name="T24" fmla="*/ 75 w 185"/>
                  <a:gd name="T25" fmla="*/ 201 h 213"/>
                  <a:gd name="T26" fmla="*/ 88 w 185"/>
                  <a:gd name="T27" fmla="*/ 199 h 213"/>
                  <a:gd name="T28" fmla="*/ 89 w 185"/>
                  <a:gd name="T29" fmla="*/ 199 h 213"/>
                  <a:gd name="T30" fmla="*/ 86 w 185"/>
                  <a:gd name="T31" fmla="*/ 184 h 213"/>
                  <a:gd name="T32" fmla="*/ 113 w 185"/>
                  <a:gd name="T33" fmla="*/ 143 h 213"/>
                  <a:gd name="T34" fmla="*/ 125 w 185"/>
                  <a:gd name="T35" fmla="*/ 186 h 213"/>
                  <a:gd name="T36" fmla="*/ 147 w 185"/>
                  <a:gd name="T37" fmla="*/ 186 h 213"/>
                  <a:gd name="T38" fmla="*/ 170 w 185"/>
                  <a:gd name="T39" fmla="*/ 132 h 213"/>
                  <a:gd name="T40" fmla="*/ 132 w 185"/>
                  <a:gd name="T41" fmla="*/ 137 h 213"/>
                  <a:gd name="T42" fmla="*/ 137 w 185"/>
                  <a:gd name="T43" fmla="*/ 88 h 213"/>
                  <a:gd name="T44" fmla="*/ 169 w 185"/>
                  <a:gd name="T45" fmla="*/ 98 h 213"/>
                  <a:gd name="T46" fmla="*/ 173 w 185"/>
                  <a:gd name="T47" fmla="*/ 55 h 213"/>
                  <a:gd name="T48" fmla="*/ 143 w 185"/>
                  <a:gd name="T49" fmla="*/ 59 h 213"/>
                  <a:gd name="T50" fmla="*/ 123 w 185"/>
                  <a:gd name="T51" fmla="*/ 49 h 213"/>
                  <a:gd name="T52" fmla="*/ 138 w 185"/>
                  <a:gd name="T53" fmla="*/ 14 h 213"/>
                  <a:gd name="T54" fmla="*/ 147 w 185"/>
                  <a:gd name="T55" fmla="*/ 7 h 213"/>
                  <a:gd name="T56" fmla="*/ 137 w 185"/>
                  <a:gd name="T57" fmla="*/ 48 h 213"/>
                  <a:gd name="T58" fmla="*/ 177 w 185"/>
                  <a:gd name="T59" fmla="*/ 33 h 213"/>
                  <a:gd name="T60" fmla="*/ 185 w 185"/>
                  <a:gd name="T61" fmla="*/ 60 h 213"/>
                  <a:gd name="T62" fmla="*/ 173 w 185"/>
                  <a:gd name="T63" fmla="*/ 109 h 213"/>
                  <a:gd name="T64" fmla="*/ 148 w 185"/>
                  <a:gd name="T65" fmla="*/ 98 h 213"/>
                  <a:gd name="T66" fmla="*/ 137 w 185"/>
                  <a:gd name="T67" fmla="*/ 118 h 213"/>
                  <a:gd name="T68" fmla="*/ 149 w 185"/>
                  <a:gd name="T69" fmla="*/ 131 h 213"/>
                  <a:gd name="T70" fmla="*/ 175 w 185"/>
                  <a:gd name="T71" fmla="*/ 118 h 213"/>
                  <a:gd name="T72" fmla="*/ 179 w 185"/>
                  <a:gd name="T73" fmla="*/ 173 h 213"/>
                  <a:gd name="T74" fmla="*/ 147 w 185"/>
                  <a:gd name="T75" fmla="*/ 198 h 213"/>
                  <a:gd name="T76" fmla="*/ 112 w 185"/>
                  <a:gd name="T77" fmla="*/ 198 h 213"/>
                  <a:gd name="T78" fmla="*/ 119 w 185"/>
                  <a:gd name="T79" fmla="*/ 161 h 213"/>
                  <a:gd name="T80" fmla="*/ 100 w 185"/>
                  <a:gd name="T81" fmla="*/ 156 h 213"/>
                  <a:gd name="T82" fmla="*/ 93 w 185"/>
                  <a:gd name="T83" fmla="*/ 173 h 213"/>
                  <a:gd name="T84" fmla="*/ 100 w 185"/>
                  <a:gd name="T85" fmla="*/ 206 h 213"/>
                  <a:gd name="T86" fmla="*/ 89 w 185"/>
                  <a:gd name="T87" fmla="*/ 211 h 213"/>
                  <a:gd name="T88" fmla="*/ 84 w 185"/>
                  <a:gd name="T89" fmla="*/ 209 h 213"/>
                  <a:gd name="T90" fmla="*/ 81 w 185"/>
                  <a:gd name="T91" fmla="*/ 211 h 213"/>
                  <a:gd name="T92" fmla="*/ 44 w 185"/>
                  <a:gd name="T93" fmla="*/ 213 h 213"/>
                  <a:gd name="T94" fmla="*/ 36 w 185"/>
                  <a:gd name="T95" fmla="*/ 204 h 213"/>
                  <a:gd name="T96" fmla="*/ 44 w 185"/>
                  <a:gd name="T97" fmla="*/ 167 h 213"/>
                  <a:gd name="T98" fmla="*/ 24 w 185"/>
                  <a:gd name="T99" fmla="*/ 183 h 213"/>
                  <a:gd name="T100" fmla="*/ 1 w 185"/>
                  <a:gd name="T101" fmla="*/ 168 h 213"/>
                  <a:gd name="T102" fmla="*/ 30 w 185"/>
                  <a:gd name="T103" fmla="*/ 110 h 213"/>
                  <a:gd name="T104" fmla="*/ 46 w 185"/>
                  <a:gd name="T105" fmla="*/ 90 h 213"/>
                  <a:gd name="T106" fmla="*/ 46 w 185"/>
                  <a:gd name="T107" fmla="*/ 69 h 213"/>
                  <a:gd name="T108" fmla="*/ 84 w 185"/>
                  <a:gd name="T109" fmla="*/ 59 h 213"/>
                  <a:gd name="T110" fmla="*/ 84 w 185"/>
                  <a:gd name="T111" fmla="*/ 43 h 213"/>
                  <a:gd name="T112" fmla="*/ 128 w 185"/>
                  <a:gd name="T11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5" h="213">
                    <a:moveTo>
                      <a:pt x="83" y="206"/>
                    </a:moveTo>
                    <a:lnTo>
                      <a:pt x="83" y="206"/>
                    </a:lnTo>
                    <a:lnTo>
                      <a:pt x="83" y="206"/>
                    </a:lnTo>
                    <a:lnTo>
                      <a:pt x="83" y="206"/>
                    </a:lnTo>
                    <a:close/>
                    <a:moveTo>
                      <a:pt x="86" y="199"/>
                    </a:moveTo>
                    <a:lnTo>
                      <a:pt x="86" y="199"/>
                    </a:lnTo>
                    <a:lnTo>
                      <a:pt x="86" y="199"/>
                    </a:lnTo>
                    <a:lnTo>
                      <a:pt x="86" y="199"/>
                    </a:lnTo>
                    <a:close/>
                    <a:moveTo>
                      <a:pt x="123" y="12"/>
                    </a:moveTo>
                    <a:lnTo>
                      <a:pt x="112" y="17"/>
                    </a:lnTo>
                    <a:lnTo>
                      <a:pt x="103" y="24"/>
                    </a:lnTo>
                    <a:lnTo>
                      <a:pt x="98" y="32"/>
                    </a:lnTo>
                    <a:lnTo>
                      <a:pt x="95" y="40"/>
                    </a:lnTo>
                    <a:lnTo>
                      <a:pt x="95" y="42"/>
                    </a:lnTo>
                    <a:lnTo>
                      <a:pt x="96" y="43"/>
                    </a:lnTo>
                    <a:lnTo>
                      <a:pt x="96" y="45"/>
                    </a:lnTo>
                    <a:lnTo>
                      <a:pt x="98" y="48"/>
                    </a:lnTo>
                    <a:lnTo>
                      <a:pt x="99" y="52"/>
                    </a:lnTo>
                    <a:lnTo>
                      <a:pt x="100" y="57"/>
                    </a:lnTo>
                    <a:lnTo>
                      <a:pt x="102" y="60"/>
                    </a:lnTo>
                    <a:lnTo>
                      <a:pt x="100" y="64"/>
                    </a:lnTo>
                    <a:lnTo>
                      <a:pt x="98" y="67"/>
                    </a:lnTo>
                    <a:lnTo>
                      <a:pt x="95" y="68"/>
                    </a:lnTo>
                    <a:lnTo>
                      <a:pt x="91" y="69"/>
                    </a:lnTo>
                    <a:lnTo>
                      <a:pt x="89" y="69"/>
                    </a:lnTo>
                    <a:lnTo>
                      <a:pt x="85" y="70"/>
                    </a:lnTo>
                    <a:lnTo>
                      <a:pt x="84" y="70"/>
                    </a:lnTo>
                    <a:lnTo>
                      <a:pt x="56" y="74"/>
                    </a:lnTo>
                    <a:lnTo>
                      <a:pt x="56" y="74"/>
                    </a:lnTo>
                    <a:lnTo>
                      <a:pt x="56" y="75"/>
                    </a:lnTo>
                    <a:lnTo>
                      <a:pt x="58" y="78"/>
                    </a:lnTo>
                    <a:lnTo>
                      <a:pt x="58" y="84"/>
                    </a:lnTo>
                    <a:lnTo>
                      <a:pt x="58" y="90"/>
                    </a:lnTo>
                    <a:lnTo>
                      <a:pt x="58" y="99"/>
                    </a:lnTo>
                    <a:lnTo>
                      <a:pt x="58" y="107"/>
                    </a:lnTo>
                    <a:lnTo>
                      <a:pt x="58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5" y="121"/>
                    </a:lnTo>
                    <a:lnTo>
                      <a:pt x="53" y="123"/>
                    </a:lnTo>
                    <a:lnTo>
                      <a:pt x="50" y="124"/>
                    </a:lnTo>
                    <a:lnTo>
                      <a:pt x="48" y="124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40" y="122"/>
                    </a:lnTo>
                    <a:lnTo>
                      <a:pt x="34" y="121"/>
                    </a:lnTo>
                    <a:lnTo>
                      <a:pt x="29" y="122"/>
                    </a:lnTo>
                    <a:lnTo>
                      <a:pt x="25" y="124"/>
                    </a:lnTo>
                    <a:lnTo>
                      <a:pt x="16" y="134"/>
                    </a:lnTo>
                    <a:lnTo>
                      <a:pt x="13" y="147"/>
                    </a:lnTo>
                    <a:lnTo>
                      <a:pt x="11" y="159"/>
                    </a:lnTo>
                    <a:lnTo>
                      <a:pt x="11" y="163"/>
                    </a:lnTo>
                    <a:lnTo>
                      <a:pt x="13" y="167"/>
                    </a:lnTo>
                    <a:lnTo>
                      <a:pt x="15" y="169"/>
                    </a:lnTo>
                    <a:lnTo>
                      <a:pt x="16" y="172"/>
                    </a:lnTo>
                    <a:lnTo>
                      <a:pt x="18" y="172"/>
                    </a:lnTo>
                    <a:lnTo>
                      <a:pt x="19" y="172"/>
                    </a:lnTo>
                    <a:lnTo>
                      <a:pt x="20" y="172"/>
                    </a:lnTo>
                    <a:lnTo>
                      <a:pt x="23" y="171"/>
                    </a:lnTo>
                    <a:lnTo>
                      <a:pt x="28" y="168"/>
                    </a:lnTo>
                    <a:lnTo>
                      <a:pt x="30" y="164"/>
                    </a:lnTo>
                    <a:lnTo>
                      <a:pt x="34" y="161"/>
                    </a:lnTo>
                    <a:lnTo>
                      <a:pt x="38" y="156"/>
                    </a:lnTo>
                    <a:lnTo>
                      <a:pt x="41" y="152"/>
                    </a:lnTo>
                    <a:lnTo>
                      <a:pt x="46" y="148"/>
                    </a:lnTo>
                    <a:lnTo>
                      <a:pt x="49" y="147"/>
                    </a:lnTo>
                    <a:lnTo>
                      <a:pt x="51" y="148"/>
                    </a:lnTo>
                    <a:lnTo>
                      <a:pt x="54" y="149"/>
                    </a:lnTo>
                    <a:lnTo>
                      <a:pt x="55" y="152"/>
                    </a:lnTo>
                    <a:lnTo>
                      <a:pt x="55" y="166"/>
                    </a:lnTo>
                    <a:lnTo>
                      <a:pt x="53" y="179"/>
                    </a:lnTo>
                    <a:lnTo>
                      <a:pt x="51" y="183"/>
                    </a:lnTo>
                    <a:lnTo>
                      <a:pt x="51" y="187"/>
                    </a:lnTo>
                    <a:lnTo>
                      <a:pt x="50" y="192"/>
                    </a:lnTo>
                    <a:lnTo>
                      <a:pt x="49" y="197"/>
                    </a:lnTo>
                    <a:lnTo>
                      <a:pt x="48" y="202"/>
                    </a:lnTo>
                    <a:lnTo>
                      <a:pt x="60" y="201"/>
                    </a:lnTo>
                    <a:lnTo>
                      <a:pt x="75" y="201"/>
                    </a:lnTo>
                    <a:lnTo>
                      <a:pt x="79" y="199"/>
                    </a:lnTo>
                    <a:lnTo>
                      <a:pt x="83" y="199"/>
                    </a:lnTo>
                    <a:lnTo>
                      <a:pt x="85" y="199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8" y="199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8" y="199"/>
                    </a:lnTo>
                    <a:lnTo>
                      <a:pt x="89" y="199"/>
                    </a:lnTo>
                    <a:lnTo>
                      <a:pt x="88" y="199"/>
                    </a:lnTo>
                    <a:lnTo>
                      <a:pt x="89" y="199"/>
                    </a:lnTo>
                    <a:lnTo>
                      <a:pt x="91" y="198"/>
                    </a:lnTo>
                    <a:lnTo>
                      <a:pt x="93" y="197"/>
                    </a:lnTo>
                    <a:lnTo>
                      <a:pt x="93" y="194"/>
                    </a:lnTo>
                    <a:lnTo>
                      <a:pt x="91" y="192"/>
                    </a:lnTo>
                    <a:lnTo>
                      <a:pt x="90" y="188"/>
                    </a:lnTo>
                    <a:lnTo>
                      <a:pt x="86" y="184"/>
                    </a:lnTo>
                    <a:lnTo>
                      <a:pt x="79" y="172"/>
                    </a:lnTo>
                    <a:lnTo>
                      <a:pt x="80" y="161"/>
                    </a:lnTo>
                    <a:lnTo>
                      <a:pt x="85" y="152"/>
                    </a:lnTo>
                    <a:lnTo>
                      <a:pt x="93" y="146"/>
                    </a:lnTo>
                    <a:lnTo>
                      <a:pt x="104" y="143"/>
                    </a:lnTo>
                    <a:lnTo>
                      <a:pt x="113" y="143"/>
                    </a:lnTo>
                    <a:lnTo>
                      <a:pt x="120" y="146"/>
                    </a:lnTo>
                    <a:lnTo>
                      <a:pt x="127" y="151"/>
                    </a:lnTo>
                    <a:lnTo>
                      <a:pt x="130" y="161"/>
                    </a:lnTo>
                    <a:lnTo>
                      <a:pt x="129" y="172"/>
                    </a:lnTo>
                    <a:lnTo>
                      <a:pt x="127" y="179"/>
                    </a:lnTo>
                    <a:lnTo>
                      <a:pt x="125" y="186"/>
                    </a:lnTo>
                    <a:lnTo>
                      <a:pt x="124" y="191"/>
                    </a:lnTo>
                    <a:lnTo>
                      <a:pt x="129" y="191"/>
                    </a:lnTo>
                    <a:lnTo>
                      <a:pt x="135" y="189"/>
                    </a:lnTo>
                    <a:lnTo>
                      <a:pt x="142" y="187"/>
                    </a:lnTo>
                    <a:lnTo>
                      <a:pt x="144" y="187"/>
                    </a:lnTo>
                    <a:lnTo>
                      <a:pt x="147" y="186"/>
                    </a:lnTo>
                    <a:lnTo>
                      <a:pt x="153" y="184"/>
                    </a:lnTo>
                    <a:lnTo>
                      <a:pt x="162" y="183"/>
                    </a:lnTo>
                    <a:lnTo>
                      <a:pt x="167" y="181"/>
                    </a:lnTo>
                    <a:lnTo>
                      <a:pt x="168" y="172"/>
                    </a:lnTo>
                    <a:lnTo>
                      <a:pt x="170" y="152"/>
                    </a:lnTo>
                    <a:lnTo>
                      <a:pt x="170" y="132"/>
                    </a:lnTo>
                    <a:lnTo>
                      <a:pt x="167" y="134"/>
                    </a:lnTo>
                    <a:lnTo>
                      <a:pt x="158" y="139"/>
                    </a:lnTo>
                    <a:lnTo>
                      <a:pt x="148" y="143"/>
                    </a:lnTo>
                    <a:lnTo>
                      <a:pt x="138" y="142"/>
                    </a:lnTo>
                    <a:lnTo>
                      <a:pt x="135" y="141"/>
                    </a:lnTo>
                    <a:lnTo>
                      <a:pt x="132" y="137"/>
                    </a:lnTo>
                    <a:lnTo>
                      <a:pt x="129" y="133"/>
                    </a:lnTo>
                    <a:lnTo>
                      <a:pt x="127" y="129"/>
                    </a:lnTo>
                    <a:lnTo>
                      <a:pt x="125" y="118"/>
                    </a:lnTo>
                    <a:lnTo>
                      <a:pt x="125" y="107"/>
                    </a:lnTo>
                    <a:lnTo>
                      <a:pt x="129" y="95"/>
                    </a:lnTo>
                    <a:lnTo>
                      <a:pt x="137" y="88"/>
                    </a:lnTo>
                    <a:lnTo>
                      <a:pt x="147" y="85"/>
                    </a:lnTo>
                    <a:lnTo>
                      <a:pt x="155" y="88"/>
                    </a:lnTo>
                    <a:lnTo>
                      <a:pt x="162" y="93"/>
                    </a:lnTo>
                    <a:lnTo>
                      <a:pt x="164" y="95"/>
                    </a:lnTo>
                    <a:lnTo>
                      <a:pt x="168" y="98"/>
                    </a:lnTo>
                    <a:lnTo>
                      <a:pt x="169" y="98"/>
                    </a:lnTo>
                    <a:lnTo>
                      <a:pt x="170" y="98"/>
                    </a:lnTo>
                    <a:lnTo>
                      <a:pt x="172" y="98"/>
                    </a:lnTo>
                    <a:lnTo>
                      <a:pt x="174" y="92"/>
                    </a:lnTo>
                    <a:lnTo>
                      <a:pt x="174" y="80"/>
                    </a:lnTo>
                    <a:lnTo>
                      <a:pt x="174" y="68"/>
                    </a:lnTo>
                    <a:lnTo>
                      <a:pt x="173" y="55"/>
                    </a:lnTo>
                    <a:lnTo>
                      <a:pt x="172" y="47"/>
                    </a:lnTo>
                    <a:lnTo>
                      <a:pt x="169" y="48"/>
                    </a:lnTo>
                    <a:lnTo>
                      <a:pt x="169" y="48"/>
                    </a:lnTo>
                    <a:lnTo>
                      <a:pt x="164" y="50"/>
                    </a:lnTo>
                    <a:lnTo>
                      <a:pt x="159" y="53"/>
                    </a:lnTo>
                    <a:lnTo>
                      <a:pt x="143" y="59"/>
                    </a:lnTo>
                    <a:lnTo>
                      <a:pt x="127" y="62"/>
                    </a:lnTo>
                    <a:lnTo>
                      <a:pt x="124" y="60"/>
                    </a:lnTo>
                    <a:lnTo>
                      <a:pt x="122" y="59"/>
                    </a:lnTo>
                    <a:lnTo>
                      <a:pt x="122" y="57"/>
                    </a:lnTo>
                    <a:lnTo>
                      <a:pt x="122" y="54"/>
                    </a:lnTo>
                    <a:lnTo>
                      <a:pt x="123" y="49"/>
                    </a:lnTo>
                    <a:lnTo>
                      <a:pt x="127" y="44"/>
                    </a:lnTo>
                    <a:lnTo>
                      <a:pt x="130" y="39"/>
                    </a:lnTo>
                    <a:lnTo>
                      <a:pt x="135" y="32"/>
                    </a:lnTo>
                    <a:lnTo>
                      <a:pt x="139" y="23"/>
                    </a:lnTo>
                    <a:lnTo>
                      <a:pt x="140" y="17"/>
                    </a:lnTo>
                    <a:lnTo>
                      <a:pt x="138" y="14"/>
                    </a:lnTo>
                    <a:lnTo>
                      <a:pt x="134" y="13"/>
                    </a:lnTo>
                    <a:lnTo>
                      <a:pt x="123" y="12"/>
                    </a:lnTo>
                    <a:close/>
                    <a:moveTo>
                      <a:pt x="128" y="0"/>
                    </a:moveTo>
                    <a:lnTo>
                      <a:pt x="138" y="1"/>
                    </a:lnTo>
                    <a:lnTo>
                      <a:pt x="143" y="4"/>
                    </a:lnTo>
                    <a:lnTo>
                      <a:pt x="147" y="7"/>
                    </a:lnTo>
                    <a:lnTo>
                      <a:pt x="149" y="9"/>
                    </a:lnTo>
                    <a:lnTo>
                      <a:pt x="152" y="13"/>
                    </a:lnTo>
                    <a:lnTo>
                      <a:pt x="152" y="24"/>
                    </a:lnTo>
                    <a:lnTo>
                      <a:pt x="147" y="35"/>
                    </a:lnTo>
                    <a:lnTo>
                      <a:pt x="139" y="45"/>
                    </a:lnTo>
                    <a:lnTo>
                      <a:pt x="137" y="48"/>
                    </a:lnTo>
                    <a:lnTo>
                      <a:pt x="145" y="45"/>
                    </a:lnTo>
                    <a:lnTo>
                      <a:pt x="154" y="42"/>
                    </a:lnTo>
                    <a:lnTo>
                      <a:pt x="165" y="38"/>
                    </a:lnTo>
                    <a:lnTo>
                      <a:pt x="169" y="35"/>
                    </a:lnTo>
                    <a:lnTo>
                      <a:pt x="174" y="33"/>
                    </a:lnTo>
                    <a:lnTo>
                      <a:pt x="177" y="33"/>
                    </a:lnTo>
                    <a:lnTo>
                      <a:pt x="179" y="33"/>
                    </a:lnTo>
                    <a:lnTo>
                      <a:pt x="182" y="35"/>
                    </a:lnTo>
                    <a:lnTo>
                      <a:pt x="183" y="38"/>
                    </a:lnTo>
                    <a:lnTo>
                      <a:pt x="183" y="40"/>
                    </a:lnTo>
                    <a:lnTo>
                      <a:pt x="183" y="45"/>
                    </a:lnTo>
                    <a:lnTo>
                      <a:pt x="185" y="60"/>
                    </a:lnTo>
                    <a:lnTo>
                      <a:pt x="185" y="74"/>
                    </a:lnTo>
                    <a:lnTo>
                      <a:pt x="185" y="88"/>
                    </a:lnTo>
                    <a:lnTo>
                      <a:pt x="184" y="98"/>
                    </a:lnTo>
                    <a:lnTo>
                      <a:pt x="179" y="105"/>
                    </a:lnTo>
                    <a:lnTo>
                      <a:pt x="177" y="108"/>
                    </a:lnTo>
                    <a:lnTo>
                      <a:pt x="173" y="109"/>
                    </a:lnTo>
                    <a:lnTo>
                      <a:pt x="168" y="109"/>
                    </a:lnTo>
                    <a:lnTo>
                      <a:pt x="163" y="108"/>
                    </a:lnTo>
                    <a:lnTo>
                      <a:pt x="159" y="105"/>
                    </a:lnTo>
                    <a:lnTo>
                      <a:pt x="154" y="102"/>
                    </a:lnTo>
                    <a:lnTo>
                      <a:pt x="150" y="99"/>
                    </a:lnTo>
                    <a:lnTo>
                      <a:pt x="148" y="98"/>
                    </a:lnTo>
                    <a:lnTo>
                      <a:pt x="147" y="97"/>
                    </a:lnTo>
                    <a:lnTo>
                      <a:pt x="144" y="97"/>
                    </a:lnTo>
                    <a:lnTo>
                      <a:pt x="143" y="97"/>
                    </a:lnTo>
                    <a:lnTo>
                      <a:pt x="139" y="102"/>
                    </a:lnTo>
                    <a:lnTo>
                      <a:pt x="137" y="109"/>
                    </a:lnTo>
                    <a:lnTo>
                      <a:pt x="137" y="118"/>
                    </a:lnTo>
                    <a:lnTo>
                      <a:pt x="138" y="126"/>
                    </a:lnTo>
                    <a:lnTo>
                      <a:pt x="139" y="128"/>
                    </a:lnTo>
                    <a:lnTo>
                      <a:pt x="140" y="131"/>
                    </a:lnTo>
                    <a:lnTo>
                      <a:pt x="143" y="132"/>
                    </a:lnTo>
                    <a:lnTo>
                      <a:pt x="145" y="132"/>
                    </a:lnTo>
                    <a:lnTo>
                      <a:pt x="149" y="131"/>
                    </a:lnTo>
                    <a:lnTo>
                      <a:pt x="153" y="129"/>
                    </a:lnTo>
                    <a:lnTo>
                      <a:pt x="157" y="127"/>
                    </a:lnTo>
                    <a:lnTo>
                      <a:pt x="160" y="124"/>
                    </a:lnTo>
                    <a:lnTo>
                      <a:pt x="167" y="121"/>
                    </a:lnTo>
                    <a:lnTo>
                      <a:pt x="173" y="118"/>
                    </a:lnTo>
                    <a:lnTo>
                      <a:pt x="175" y="118"/>
                    </a:lnTo>
                    <a:lnTo>
                      <a:pt x="178" y="118"/>
                    </a:lnTo>
                    <a:lnTo>
                      <a:pt x="179" y="119"/>
                    </a:lnTo>
                    <a:lnTo>
                      <a:pt x="180" y="122"/>
                    </a:lnTo>
                    <a:lnTo>
                      <a:pt x="182" y="139"/>
                    </a:lnTo>
                    <a:lnTo>
                      <a:pt x="182" y="157"/>
                    </a:lnTo>
                    <a:lnTo>
                      <a:pt x="179" y="173"/>
                    </a:lnTo>
                    <a:lnTo>
                      <a:pt x="178" y="183"/>
                    </a:lnTo>
                    <a:lnTo>
                      <a:pt x="175" y="188"/>
                    </a:lnTo>
                    <a:lnTo>
                      <a:pt x="169" y="192"/>
                    </a:lnTo>
                    <a:lnTo>
                      <a:pt x="160" y="194"/>
                    </a:lnTo>
                    <a:lnTo>
                      <a:pt x="149" y="197"/>
                    </a:lnTo>
                    <a:lnTo>
                      <a:pt x="147" y="198"/>
                    </a:lnTo>
                    <a:lnTo>
                      <a:pt x="144" y="198"/>
                    </a:lnTo>
                    <a:lnTo>
                      <a:pt x="132" y="202"/>
                    </a:lnTo>
                    <a:lnTo>
                      <a:pt x="117" y="202"/>
                    </a:lnTo>
                    <a:lnTo>
                      <a:pt x="114" y="202"/>
                    </a:lnTo>
                    <a:lnTo>
                      <a:pt x="113" y="201"/>
                    </a:lnTo>
                    <a:lnTo>
                      <a:pt x="112" y="198"/>
                    </a:lnTo>
                    <a:lnTo>
                      <a:pt x="112" y="196"/>
                    </a:lnTo>
                    <a:lnTo>
                      <a:pt x="113" y="186"/>
                    </a:lnTo>
                    <a:lnTo>
                      <a:pt x="117" y="176"/>
                    </a:lnTo>
                    <a:lnTo>
                      <a:pt x="119" y="169"/>
                    </a:lnTo>
                    <a:lnTo>
                      <a:pt x="120" y="164"/>
                    </a:lnTo>
                    <a:lnTo>
                      <a:pt x="119" y="161"/>
                    </a:lnTo>
                    <a:lnTo>
                      <a:pt x="118" y="158"/>
                    </a:lnTo>
                    <a:lnTo>
                      <a:pt x="115" y="156"/>
                    </a:lnTo>
                    <a:lnTo>
                      <a:pt x="113" y="154"/>
                    </a:lnTo>
                    <a:lnTo>
                      <a:pt x="109" y="154"/>
                    </a:lnTo>
                    <a:lnTo>
                      <a:pt x="105" y="154"/>
                    </a:lnTo>
                    <a:lnTo>
                      <a:pt x="100" y="156"/>
                    </a:lnTo>
                    <a:lnTo>
                      <a:pt x="95" y="158"/>
                    </a:lnTo>
                    <a:lnTo>
                      <a:pt x="93" y="161"/>
                    </a:lnTo>
                    <a:lnTo>
                      <a:pt x="90" y="164"/>
                    </a:lnTo>
                    <a:lnTo>
                      <a:pt x="90" y="167"/>
                    </a:lnTo>
                    <a:lnTo>
                      <a:pt x="90" y="171"/>
                    </a:lnTo>
                    <a:lnTo>
                      <a:pt x="93" y="173"/>
                    </a:lnTo>
                    <a:lnTo>
                      <a:pt x="94" y="176"/>
                    </a:lnTo>
                    <a:lnTo>
                      <a:pt x="100" y="183"/>
                    </a:lnTo>
                    <a:lnTo>
                      <a:pt x="104" y="192"/>
                    </a:lnTo>
                    <a:lnTo>
                      <a:pt x="103" y="201"/>
                    </a:lnTo>
                    <a:lnTo>
                      <a:pt x="103" y="203"/>
                    </a:lnTo>
                    <a:lnTo>
                      <a:pt x="100" y="206"/>
                    </a:lnTo>
                    <a:lnTo>
                      <a:pt x="98" y="208"/>
                    </a:lnTo>
                    <a:lnTo>
                      <a:pt x="94" y="209"/>
                    </a:lnTo>
                    <a:lnTo>
                      <a:pt x="89" y="211"/>
                    </a:lnTo>
                    <a:lnTo>
                      <a:pt x="90" y="211"/>
                    </a:lnTo>
                    <a:lnTo>
                      <a:pt x="89" y="211"/>
                    </a:lnTo>
                    <a:lnTo>
                      <a:pt x="89" y="211"/>
                    </a:lnTo>
                    <a:lnTo>
                      <a:pt x="89" y="211"/>
                    </a:lnTo>
                    <a:lnTo>
                      <a:pt x="89" y="211"/>
                    </a:lnTo>
                    <a:lnTo>
                      <a:pt x="89" y="211"/>
                    </a:lnTo>
                    <a:lnTo>
                      <a:pt x="89" y="211"/>
                    </a:lnTo>
                    <a:lnTo>
                      <a:pt x="86" y="211"/>
                    </a:lnTo>
                    <a:lnTo>
                      <a:pt x="84" y="209"/>
                    </a:lnTo>
                    <a:lnTo>
                      <a:pt x="86" y="211"/>
                    </a:lnTo>
                    <a:lnTo>
                      <a:pt x="88" y="211"/>
                    </a:lnTo>
                    <a:lnTo>
                      <a:pt x="88" y="211"/>
                    </a:lnTo>
                    <a:lnTo>
                      <a:pt x="86" y="211"/>
                    </a:lnTo>
                    <a:lnTo>
                      <a:pt x="84" y="211"/>
                    </a:lnTo>
                    <a:lnTo>
                      <a:pt x="81" y="211"/>
                    </a:lnTo>
                    <a:lnTo>
                      <a:pt x="76" y="212"/>
                    </a:lnTo>
                    <a:lnTo>
                      <a:pt x="66" y="212"/>
                    </a:lnTo>
                    <a:lnTo>
                      <a:pt x="56" y="213"/>
                    </a:lnTo>
                    <a:lnTo>
                      <a:pt x="48" y="213"/>
                    </a:lnTo>
                    <a:lnTo>
                      <a:pt x="43" y="213"/>
                    </a:lnTo>
                    <a:lnTo>
                      <a:pt x="44" y="213"/>
                    </a:lnTo>
                    <a:lnTo>
                      <a:pt x="41" y="213"/>
                    </a:lnTo>
                    <a:lnTo>
                      <a:pt x="40" y="213"/>
                    </a:lnTo>
                    <a:lnTo>
                      <a:pt x="38" y="212"/>
                    </a:lnTo>
                    <a:lnTo>
                      <a:pt x="36" y="211"/>
                    </a:lnTo>
                    <a:lnTo>
                      <a:pt x="36" y="208"/>
                    </a:lnTo>
                    <a:lnTo>
                      <a:pt x="36" y="204"/>
                    </a:lnTo>
                    <a:lnTo>
                      <a:pt x="36" y="201"/>
                    </a:lnTo>
                    <a:lnTo>
                      <a:pt x="38" y="194"/>
                    </a:lnTo>
                    <a:lnTo>
                      <a:pt x="39" y="189"/>
                    </a:lnTo>
                    <a:lnTo>
                      <a:pt x="40" y="186"/>
                    </a:lnTo>
                    <a:lnTo>
                      <a:pt x="41" y="177"/>
                    </a:lnTo>
                    <a:lnTo>
                      <a:pt x="44" y="167"/>
                    </a:lnTo>
                    <a:lnTo>
                      <a:pt x="43" y="167"/>
                    </a:lnTo>
                    <a:lnTo>
                      <a:pt x="40" y="171"/>
                    </a:lnTo>
                    <a:lnTo>
                      <a:pt x="36" y="174"/>
                    </a:lnTo>
                    <a:lnTo>
                      <a:pt x="33" y="178"/>
                    </a:lnTo>
                    <a:lnTo>
                      <a:pt x="28" y="181"/>
                    </a:lnTo>
                    <a:lnTo>
                      <a:pt x="24" y="183"/>
                    </a:lnTo>
                    <a:lnTo>
                      <a:pt x="20" y="183"/>
                    </a:lnTo>
                    <a:lnTo>
                      <a:pt x="16" y="183"/>
                    </a:lnTo>
                    <a:lnTo>
                      <a:pt x="14" y="182"/>
                    </a:lnTo>
                    <a:lnTo>
                      <a:pt x="11" y="182"/>
                    </a:lnTo>
                    <a:lnTo>
                      <a:pt x="5" y="176"/>
                    </a:lnTo>
                    <a:lnTo>
                      <a:pt x="1" y="168"/>
                    </a:lnTo>
                    <a:lnTo>
                      <a:pt x="0" y="159"/>
                    </a:lnTo>
                    <a:lnTo>
                      <a:pt x="0" y="148"/>
                    </a:lnTo>
                    <a:lnTo>
                      <a:pt x="4" y="137"/>
                    </a:lnTo>
                    <a:lnTo>
                      <a:pt x="9" y="124"/>
                    </a:lnTo>
                    <a:lnTo>
                      <a:pt x="18" y="116"/>
                    </a:lnTo>
                    <a:lnTo>
                      <a:pt x="30" y="110"/>
                    </a:lnTo>
                    <a:lnTo>
                      <a:pt x="43" y="110"/>
                    </a:lnTo>
                    <a:lnTo>
                      <a:pt x="45" y="112"/>
                    </a:lnTo>
                    <a:lnTo>
                      <a:pt x="46" y="107"/>
                    </a:lnTo>
                    <a:lnTo>
                      <a:pt x="46" y="103"/>
                    </a:lnTo>
                    <a:lnTo>
                      <a:pt x="46" y="99"/>
                    </a:lnTo>
                    <a:lnTo>
                      <a:pt x="46" y="90"/>
                    </a:lnTo>
                    <a:lnTo>
                      <a:pt x="46" y="84"/>
                    </a:lnTo>
                    <a:lnTo>
                      <a:pt x="45" y="78"/>
                    </a:lnTo>
                    <a:lnTo>
                      <a:pt x="45" y="75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6" y="69"/>
                    </a:lnTo>
                    <a:lnTo>
                      <a:pt x="48" y="68"/>
                    </a:lnTo>
                    <a:lnTo>
                      <a:pt x="49" y="65"/>
                    </a:lnTo>
                    <a:lnTo>
                      <a:pt x="51" y="64"/>
                    </a:lnTo>
                    <a:lnTo>
                      <a:pt x="55" y="63"/>
                    </a:lnTo>
                    <a:lnTo>
                      <a:pt x="83" y="59"/>
                    </a:lnTo>
                    <a:lnTo>
                      <a:pt x="84" y="59"/>
                    </a:lnTo>
                    <a:lnTo>
                      <a:pt x="86" y="58"/>
                    </a:lnTo>
                    <a:lnTo>
                      <a:pt x="89" y="58"/>
                    </a:lnTo>
                    <a:lnTo>
                      <a:pt x="88" y="54"/>
                    </a:lnTo>
                    <a:lnTo>
                      <a:pt x="86" y="52"/>
                    </a:lnTo>
                    <a:lnTo>
                      <a:pt x="85" y="47"/>
                    </a:lnTo>
                    <a:lnTo>
                      <a:pt x="84" y="43"/>
                    </a:lnTo>
                    <a:lnTo>
                      <a:pt x="84" y="39"/>
                    </a:lnTo>
                    <a:lnTo>
                      <a:pt x="86" y="28"/>
                    </a:lnTo>
                    <a:lnTo>
                      <a:pt x="94" y="17"/>
                    </a:lnTo>
                    <a:lnTo>
                      <a:pt x="105" y="8"/>
                    </a:lnTo>
                    <a:lnTo>
                      <a:pt x="117" y="1"/>
                    </a:lnTo>
                    <a:lnTo>
                      <a:pt x="1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10" name="Freeform 77"/>
              <p:cNvSpPr>
                <a:spLocks noEditPoints="1"/>
              </p:cNvSpPr>
              <p:nvPr/>
            </p:nvSpPr>
            <p:spPr bwMode="auto">
              <a:xfrm>
                <a:off x="3379788" y="4598988"/>
                <a:ext cx="247650" cy="200025"/>
              </a:xfrm>
              <a:custGeom>
                <a:avLst/>
                <a:gdLst>
                  <a:gd name="T0" fmla="*/ 8 w 156"/>
                  <a:gd name="T1" fmla="*/ 61 h 126"/>
                  <a:gd name="T2" fmla="*/ 28 w 156"/>
                  <a:gd name="T3" fmla="*/ 12 h 126"/>
                  <a:gd name="T4" fmla="*/ 38 w 156"/>
                  <a:gd name="T5" fmla="*/ 23 h 126"/>
                  <a:gd name="T6" fmla="*/ 47 w 156"/>
                  <a:gd name="T7" fmla="*/ 37 h 126"/>
                  <a:gd name="T8" fmla="*/ 19 w 156"/>
                  <a:gd name="T9" fmla="*/ 37 h 126"/>
                  <a:gd name="T10" fmla="*/ 12 w 156"/>
                  <a:gd name="T11" fmla="*/ 56 h 126"/>
                  <a:gd name="T12" fmla="*/ 13 w 156"/>
                  <a:gd name="T13" fmla="*/ 64 h 126"/>
                  <a:gd name="T14" fmla="*/ 14 w 156"/>
                  <a:gd name="T15" fmla="*/ 67 h 126"/>
                  <a:gd name="T16" fmla="*/ 28 w 156"/>
                  <a:gd name="T17" fmla="*/ 59 h 126"/>
                  <a:gd name="T18" fmla="*/ 52 w 156"/>
                  <a:gd name="T19" fmla="*/ 66 h 126"/>
                  <a:gd name="T20" fmla="*/ 47 w 156"/>
                  <a:gd name="T21" fmla="*/ 90 h 126"/>
                  <a:gd name="T22" fmla="*/ 22 w 156"/>
                  <a:gd name="T23" fmla="*/ 89 h 126"/>
                  <a:gd name="T24" fmla="*/ 28 w 156"/>
                  <a:gd name="T25" fmla="*/ 110 h 126"/>
                  <a:gd name="T26" fmla="*/ 67 w 156"/>
                  <a:gd name="T27" fmla="*/ 117 h 126"/>
                  <a:gd name="T28" fmla="*/ 59 w 156"/>
                  <a:gd name="T29" fmla="*/ 92 h 126"/>
                  <a:gd name="T30" fmla="*/ 96 w 156"/>
                  <a:gd name="T31" fmla="*/ 91 h 126"/>
                  <a:gd name="T32" fmla="*/ 92 w 156"/>
                  <a:gd name="T33" fmla="*/ 111 h 126"/>
                  <a:gd name="T34" fmla="*/ 112 w 156"/>
                  <a:gd name="T35" fmla="*/ 116 h 126"/>
                  <a:gd name="T36" fmla="*/ 121 w 156"/>
                  <a:gd name="T37" fmla="*/ 104 h 126"/>
                  <a:gd name="T38" fmla="*/ 117 w 156"/>
                  <a:gd name="T39" fmla="*/ 77 h 126"/>
                  <a:gd name="T40" fmla="*/ 140 w 156"/>
                  <a:gd name="T41" fmla="*/ 89 h 126"/>
                  <a:gd name="T42" fmla="*/ 147 w 156"/>
                  <a:gd name="T43" fmla="*/ 76 h 126"/>
                  <a:gd name="T44" fmla="*/ 126 w 156"/>
                  <a:gd name="T45" fmla="*/ 59 h 126"/>
                  <a:gd name="T46" fmla="*/ 112 w 156"/>
                  <a:gd name="T47" fmla="*/ 64 h 126"/>
                  <a:gd name="T48" fmla="*/ 104 w 156"/>
                  <a:gd name="T49" fmla="*/ 54 h 126"/>
                  <a:gd name="T50" fmla="*/ 82 w 156"/>
                  <a:gd name="T51" fmla="*/ 36 h 126"/>
                  <a:gd name="T52" fmla="*/ 64 w 156"/>
                  <a:gd name="T53" fmla="*/ 32 h 126"/>
                  <a:gd name="T54" fmla="*/ 62 w 156"/>
                  <a:gd name="T55" fmla="*/ 15 h 126"/>
                  <a:gd name="T56" fmla="*/ 68 w 156"/>
                  <a:gd name="T57" fmla="*/ 10 h 126"/>
                  <a:gd name="T58" fmla="*/ 76 w 156"/>
                  <a:gd name="T59" fmla="*/ 28 h 126"/>
                  <a:gd name="T60" fmla="*/ 101 w 156"/>
                  <a:gd name="T61" fmla="*/ 26 h 126"/>
                  <a:gd name="T62" fmla="*/ 112 w 156"/>
                  <a:gd name="T63" fmla="*/ 52 h 126"/>
                  <a:gd name="T64" fmla="*/ 126 w 156"/>
                  <a:gd name="T65" fmla="*/ 51 h 126"/>
                  <a:gd name="T66" fmla="*/ 152 w 156"/>
                  <a:gd name="T67" fmla="*/ 94 h 126"/>
                  <a:gd name="T68" fmla="*/ 126 w 156"/>
                  <a:gd name="T69" fmla="*/ 95 h 126"/>
                  <a:gd name="T70" fmla="*/ 136 w 156"/>
                  <a:gd name="T71" fmla="*/ 117 h 126"/>
                  <a:gd name="T72" fmla="*/ 103 w 156"/>
                  <a:gd name="T73" fmla="*/ 125 h 126"/>
                  <a:gd name="T74" fmla="*/ 83 w 156"/>
                  <a:gd name="T75" fmla="*/ 111 h 126"/>
                  <a:gd name="T76" fmla="*/ 89 w 156"/>
                  <a:gd name="T77" fmla="*/ 96 h 126"/>
                  <a:gd name="T78" fmla="*/ 64 w 156"/>
                  <a:gd name="T79" fmla="*/ 97 h 126"/>
                  <a:gd name="T80" fmla="*/ 74 w 156"/>
                  <a:gd name="T81" fmla="*/ 114 h 126"/>
                  <a:gd name="T82" fmla="*/ 56 w 156"/>
                  <a:gd name="T83" fmla="*/ 126 h 126"/>
                  <a:gd name="T84" fmla="*/ 23 w 156"/>
                  <a:gd name="T85" fmla="*/ 117 h 126"/>
                  <a:gd name="T86" fmla="*/ 15 w 156"/>
                  <a:gd name="T87" fmla="*/ 95 h 126"/>
                  <a:gd name="T88" fmla="*/ 18 w 156"/>
                  <a:gd name="T89" fmla="*/ 80 h 126"/>
                  <a:gd name="T90" fmla="*/ 43 w 156"/>
                  <a:gd name="T91" fmla="*/ 84 h 126"/>
                  <a:gd name="T92" fmla="*/ 42 w 156"/>
                  <a:gd name="T93" fmla="*/ 66 h 126"/>
                  <a:gd name="T94" fmla="*/ 27 w 156"/>
                  <a:gd name="T95" fmla="*/ 71 h 126"/>
                  <a:gd name="T96" fmla="*/ 8 w 156"/>
                  <a:gd name="T97" fmla="*/ 70 h 126"/>
                  <a:gd name="T98" fmla="*/ 5 w 156"/>
                  <a:gd name="T99" fmla="*/ 66 h 126"/>
                  <a:gd name="T100" fmla="*/ 5 w 156"/>
                  <a:gd name="T101" fmla="*/ 65 h 126"/>
                  <a:gd name="T102" fmla="*/ 2 w 156"/>
                  <a:gd name="T103" fmla="*/ 40 h 126"/>
                  <a:gd name="T104" fmla="*/ 5 w 156"/>
                  <a:gd name="T105" fmla="*/ 28 h 126"/>
                  <a:gd name="T106" fmla="*/ 34 w 156"/>
                  <a:gd name="T107" fmla="*/ 31 h 126"/>
                  <a:gd name="T108" fmla="*/ 20 w 156"/>
                  <a:gd name="T109" fmla="*/ 15 h 126"/>
                  <a:gd name="T110" fmla="*/ 32 w 156"/>
                  <a:gd name="T111" fmla="*/ 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6" h="126">
                    <a:moveTo>
                      <a:pt x="13" y="64"/>
                    </a:moveTo>
                    <a:lnTo>
                      <a:pt x="13" y="64"/>
                    </a:lnTo>
                    <a:lnTo>
                      <a:pt x="13" y="64"/>
                    </a:lnTo>
                    <a:lnTo>
                      <a:pt x="13" y="64"/>
                    </a:lnTo>
                    <a:close/>
                    <a:moveTo>
                      <a:pt x="9" y="61"/>
                    </a:moveTo>
                    <a:lnTo>
                      <a:pt x="8" y="61"/>
                    </a:lnTo>
                    <a:lnTo>
                      <a:pt x="9" y="61"/>
                    </a:lnTo>
                    <a:lnTo>
                      <a:pt x="9" y="61"/>
                    </a:lnTo>
                    <a:close/>
                    <a:moveTo>
                      <a:pt x="37" y="7"/>
                    </a:moveTo>
                    <a:lnTo>
                      <a:pt x="33" y="8"/>
                    </a:lnTo>
                    <a:lnTo>
                      <a:pt x="30" y="11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9" y="17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8" y="23"/>
                    </a:lnTo>
                    <a:lnTo>
                      <a:pt x="41" y="26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8" y="33"/>
                    </a:lnTo>
                    <a:lnTo>
                      <a:pt x="48" y="36"/>
                    </a:lnTo>
                    <a:lnTo>
                      <a:pt x="47" y="37"/>
                    </a:lnTo>
                    <a:lnTo>
                      <a:pt x="44" y="38"/>
                    </a:lnTo>
                    <a:lnTo>
                      <a:pt x="41" y="38"/>
                    </a:lnTo>
                    <a:lnTo>
                      <a:pt x="36" y="40"/>
                    </a:lnTo>
                    <a:lnTo>
                      <a:pt x="30" y="38"/>
                    </a:lnTo>
                    <a:lnTo>
                      <a:pt x="25" y="38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9" y="36"/>
                    </a:lnTo>
                    <a:lnTo>
                      <a:pt x="10" y="42"/>
                    </a:lnTo>
                    <a:lnTo>
                      <a:pt x="12" y="49"/>
                    </a:lnTo>
                    <a:lnTo>
                      <a:pt x="12" y="56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4" y="64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4" y="64"/>
                    </a:lnTo>
                    <a:lnTo>
                      <a:pt x="14" y="65"/>
                    </a:lnTo>
                    <a:lnTo>
                      <a:pt x="14" y="64"/>
                    </a:lnTo>
                    <a:lnTo>
                      <a:pt x="14" y="65"/>
                    </a:lnTo>
                    <a:lnTo>
                      <a:pt x="14" y="67"/>
                    </a:lnTo>
                    <a:lnTo>
                      <a:pt x="15" y="67"/>
                    </a:lnTo>
                    <a:lnTo>
                      <a:pt x="18" y="67"/>
                    </a:lnTo>
                    <a:lnTo>
                      <a:pt x="19" y="66"/>
                    </a:lnTo>
                    <a:lnTo>
                      <a:pt x="22" y="65"/>
                    </a:lnTo>
                    <a:lnTo>
                      <a:pt x="24" y="62"/>
                    </a:lnTo>
                    <a:lnTo>
                      <a:pt x="28" y="59"/>
                    </a:lnTo>
                    <a:lnTo>
                      <a:pt x="32" y="56"/>
                    </a:lnTo>
                    <a:lnTo>
                      <a:pt x="37" y="56"/>
                    </a:lnTo>
                    <a:lnTo>
                      <a:pt x="41" y="56"/>
                    </a:lnTo>
                    <a:lnTo>
                      <a:pt x="46" y="57"/>
                    </a:lnTo>
                    <a:lnTo>
                      <a:pt x="49" y="61"/>
                    </a:lnTo>
                    <a:lnTo>
                      <a:pt x="52" y="66"/>
                    </a:lnTo>
                    <a:lnTo>
                      <a:pt x="54" y="71"/>
                    </a:lnTo>
                    <a:lnTo>
                      <a:pt x="54" y="76"/>
                    </a:lnTo>
                    <a:lnTo>
                      <a:pt x="54" y="81"/>
                    </a:lnTo>
                    <a:lnTo>
                      <a:pt x="53" y="85"/>
                    </a:lnTo>
                    <a:lnTo>
                      <a:pt x="51" y="89"/>
                    </a:lnTo>
                    <a:lnTo>
                      <a:pt x="47" y="90"/>
                    </a:lnTo>
                    <a:lnTo>
                      <a:pt x="44" y="91"/>
                    </a:lnTo>
                    <a:lnTo>
                      <a:pt x="39" y="92"/>
                    </a:lnTo>
                    <a:lnTo>
                      <a:pt x="36" y="91"/>
                    </a:lnTo>
                    <a:lnTo>
                      <a:pt x="30" y="90"/>
                    </a:lnTo>
                    <a:lnTo>
                      <a:pt x="27" y="90"/>
                    </a:lnTo>
                    <a:lnTo>
                      <a:pt x="22" y="89"/>
                    </a:lnTo>
                    <a:lnTo>
                      <a:pt x="23" y="95"/>
                    </a:lnTo>
                    <a:lnTo>
                      <a:pt x="25" y="101"/>
                    </a:lnTo>
                    <a:lnTo>
                      <a:pt x="27" y="102"/>
                    </a:lnTo>
                    <a:lnTo>
                      <a:pt x="27" y="105"/>
                    </a:lnTo>
                    <a:lnTo>
                      <a:pt x="28" y="107"/>
                    </a:lnTo>
                    <a:lnTo>
                      <a:pt x="28" y="110"/>
                    </a:lnTo>
                    <a:lnTo>
                      <a:pt x="29" y="114"/>
                    </a:lnTo>
                    <a:lnTo>
                      <a:pt x="30" y="116"/>
                    </a:lnTo>
                    <a:lnTo>
                      <a:pt x="32" y="119"/>
                    </a:lnTo>
                    <a:lnTo>
                      <a:pt x="38" y="119"/>
                    </a:lnTo>
                    <a:lnTo>
                      <a:pt x="53" y="119"/>
                    </a:lnTo>
                    <a:lnTo>
                      <a:pt x="67" y="117"/>
                    </a:lnTo>
                    <a:lnTo>
                      <a:pt x="64" y="115"/>
                    </a:lnTo>
                    <a:lnTo>
                      <a:pt x="62" y="110"/>
                    </a:lnTo>
                    <a:lnTo>
                      <a:pt x="59" y="106"/>
                    </a:lnTo>
                    <a:lnTo>
                      <a:pt x="57" y="101"/>
                    </a:lnTo>
                    <a:lnTo>
                      <a:pt x="57" y="96"/>
                    </a:lnTo>
                    <a:lnTo>
                      <a:pt x="59" y="92"/>
                    </a:lnTo>
                    <a:lnTo>
                      <a:pt x="62" y="90"/>
                    </a:lnTo>
                    <a:lnTo>
                      <a:pt x="66" y="87"/>
                    </a:lnTo>
                    <a:lnTo>
                      <a:pt x="73" y="85"/>
                    </a:lnTo>
                    <a:lnTo>
                      <a:pt x="81" y="85"/>
                    </a:lnTo>
                    <a:lnTo>
                      <a:pt x="89" y="86"/>
                    </a:lnTo>
                    <a:lnTo>
                      <a:pt x="96" y="91"/>
                    </a:lnTo>
                    <a:lnTo>
                      <a:pt x="97" y="95"/>
                    </a:lnTo>
                    <a:lnTo>
                      <a:pt x="98" y="99"/>
                    </a:lnTo>
                    <a:lnTo>
                      <a:pt x="97" y="102"/>
                    </a:lnTo>
                    <a:lnTo>
                      <a:pt x="94" y="106"/>
                    </a:lnTo>
                    <a:lnTo>
                      <a:pt x="93" y="109"/>
                    </a:lnTo>
                    <a:lnTo>
                      <a:pt x="92" y="111"/>
                    </a:lnTo>
                    <a:lnTo>
                      <a:pt x="91" y="114"/>
                    </a:lnTo>
                    <a:lnTo>
                      <a:pt x="89" y="115"/>
                    </a:lnTo>
                    <a:lnTo>
                      <a:pt x="91" y="116"/>
                    </a:lnTo>
                    <a:lnTo>
                      <a:pt x="96" y="117"/>
                    </a:lnTo>
                    <a:lnTo>
                      <a:pt x="103" y="117"/>
                    </a:lnTo>
                    <a:lnTo>
                      <a:pt x="112" y="116"/>
                    </a:lnTo>
                    <a:lnTo>
                      <a:pt x="119" y="115"/>
                    </a:lnTo>
                    <a:lnTo>
                      <a:pt x="126" y="114"/>
                    </a:lnTo>
                    <a:lnTo>
                      <a:pt x="126" y="111"/>
                    </a:lnTo>
                    <a:lnTo>
                      <a:pt x="124" y="111"/>
                    </a:lnTo>
                    <a:lnTo>
                      <a:pt x="123" y="107"/>
                    </a:lnTo>
                    <a:lnTo>
                      <a:pt x="121" y="104"/>
                    </a:lnTo>
                    <a:lnTo>
                      <a:pt x="116" y="94"/>
                    </a:lnTo>
                    <a:lnTo>
                      <a:pt x="113" y="82"/>
                    </a:lnTo>
                    <a:lnTo>
                      <a:pt x="113" y="80"/>
                    </a:lnTo>
                    <a:lnTo>
                      <a:pt x="114" y="79"/>
                    </a:lnTo>
                    <a:lnTo>
                      <a:pt x="116" y="79"/>
                    </a:lnTo>
                    <a:lnTo>
                      <a:pt x="117" y="77"/>
                    </a:lnTo>
                    <a:lnTo>
                      <a:pt x="121" y="79"/>
                    </a:lnTo>
                    <a:lnTo>
                      <a:pt x="124" y="81"/>
                    </a:lnTo>
                    <a:lnTo>
                      <a:pt x="128" y="82"/>
                    </a:lnTo>
                    <a:lnTo>
                      <a:pt x="132" y="85"/>
                    </a:lnTo>
                    <a:lnTo>
                      <a:pt x="136" y="86"/>
                    </a:lnTo>
                    <a:lnTo>
                      <a:pt x="140" y="89"/>
                    </a:lnTo>
                    <a:lnTo>
                      <a:pt x="143" y="89"/>
                    </a:lnTo>
                    <a:lnTo>
                      <a:pt x="146" y="89"/>
                    </a:lnTo>
                    <a:lnTo>
                      <a:pt x="147" y="87"/>
                    </a:lnTo>
                    <a:lnTo>
                      <a:pt x="148" y="85"/>
                    </a:lnTo>
                    <a:lnTo>
                      <a:pt x="148" y="81"/>
                    </a:lnTo>
                    <a:lnTo>
                      <a:pt x="147" y="76"/>
                    </a:lnTo>
                    <a:lnTo>
                      <a:pt x="146" y="72"/>
                    </a:lnTo>
                    <a:lnTo>
                      <a:pt x="143" y="69"/>
                    </a:lnTo>
                    <a:lnTo>
                      <a:pt x="140" y="65"/>
                    </a:lnTo>
                    <a:lnTo>
                      <a:pt x="135" y="61"/>
                    </a:lnTo>
                    <a:lnTo>
                      <a:pt x="130" y="60"/>
                    </a:lnTo>
                    <a:lnTo>
                      <a:pt x="126" y="59"/>
                    </a:lnTo>
                    <a:lnTo>
                      <a:pt x="124" y="60"/>
                    </a:lnTo>
                    <a:lnTo>
                      <a:pt x="123" y="60"/>
                    </a:lnTo>
                    <a:lnTo>
                      <a:pt x="121" y="61"/>
                    </a:lnTo>
                    <a:lnTo>
                      <a:pt x="118" y="62"/>
                    </a:lnTo>
                    <a:lnTo>
                      <a:pt x="114" y="64"/>
                    </a:lnTo>
                    <a:lnTo>
                      <a:pt x="112" y="64"/>
                    </a:lnTo>
                    <a:lnTo>
                      <a:pt x="109" y="64"/>
                    </a:lnTo>
                    <a:lnTo>
                      <a:pt x="107" y="62"/>
                    </a:lnTo>
                    <a:lnTo>
                      <a:pt x="106" y="60"/>
                    </a:lnTo>
                    <a:lnTo>
                      <a:pt x="104" y="57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99" y="35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7" y="35"/>
                    </a:lnTo>
                    <a:lnTo>
                      <a:pt x="88" y="36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3" y="37"/>
                    </a:lnTo>
                    <a:lnTo>
                      <a:pt x="71" y="37"/>
                    </a:lnTo>
                    <a:lnTo>
                      <a:pt x="67" y="36"/>
                    </a:lnTo>
                    <a:lnTo>
                      <a:pt x="66" y="35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4" y="27"/>
                    </a:lnTo>
                    <a:lnTo>
                      <a:pt x="64" y="26"/>
                    </a:lnTo>
                    <a:lnTo>
                      <a:pt x="66" y="22"/>
                    </a:lnTo>
                    <a:lnTo>
                      <a:pt x="64" y="18"/>
                    </a:lnTo>
                    <a:lnTo>
                      <a:pt x="62" y="15"/>
                    </a:lnTo>
                    <a:lnTo>
                      <a:pt x="54" y="10"/>
                    </a:lnTo>
                    <a:lnTo>
                      <a:pt x="46" y="7"/>
                    </a:lnTo>
                    <a:lnTo>
                      <a:pt x="37" y="7"/>
                    </a:lnTo>
                    <a:close/>
                    <a:moveTo>
                      <a:pt x="47" y="0"/>
                    </a:moveTo>
                    <a:lnTo>
                      <a:pt x="58" y="3"/>
                    </a:lnTo>
                    <a:lnTo>
                      <a:pt x="68" y="10"/>
                    </a:lnTo>
                    <a:lnTo>
                      <a:pt x="71" y="13"/>
                    </a:lnTo>
                    <a:lnTo>
                      <a:pt x="72" y="17"/>
                    </a:lnTo>
                    <a:lnTo>
                      <a:pt x="73" y="22"/>
                    </a:lnTo>
                    <a:lnTo>
                      <a:pt x="73" y="27"/>
                    </a:lnTo>
                    <a:lnTo>
                      <a:pt x="72" y="28"/>
                    </a:lnTo>
                    <a:lnTo>
                      <a:pt x="76" y="28"/>
                    </a:lnTo>
                    <a:lnTo>
                      <a:pt x="81" y="28"/>
                    </a:lnTo>
                    <a:lnTo>
                      <a:pt x="87" y="27"/>
                    </a:lnTo>
                    <a:lnTo>
                      <a:pt x="96" y="27"/>
                    </a:lnTo>
                    <a:lnTo>
                      <a:pt x="97" y="26"/>
                    </a:lnTo>
                    <a:lnTo>
                      <a:pt x="99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4" y="27"/>
                    </a:lnTo>
                    <a:lnTo>
                      <a:pt x="106" y="30"/>
                    </a:lnTo>
                    <a:lnTo>
                      <a:pt x="107" y="32"/>
                    </a:lnTo>
                    <a:lnTo>
                      <a:pt x="112" y="51"/>
                    </a:lnTo>
                    <a:lnTo>
                      <a:pt x="112" y="52"/>
                    </a:lnTo>
                    <a:lnTo>
                      <a:pt x="112" y="54"/>
                    </a:lnTo>
                    <a:lnTo>
                      <a:pt x="113" y="56"/>
                    </a:lnTo>
                    <a:lnTo>
                      <a:pt x="114" y="55"/>
                    </a:lnTo>
                    <a:lnTo>
                      <a:pt x="117" y="54"/>
                    </a:lnTo>
                    <a:lnTo>
                      <a:pt x="122" y="52"/>
                    </a:lnTo>
                    <a:lnTo>
                      <a:pt x="126" y="51"/>
                    </a:lnTo>
                    <a:lnTo>
                      <a:pt x="138" y="54"/>
                    </a:lnTo>
                    <a:lnTo>
                      <a:pt x="150" y="64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5" y="91"/>
                    </a:lnTo>
                    <a:lnTo>
                      <a:pt x="152" y="94"/>
                    </a:lnTo>
                    <a:lnTo>
                      <a:pt x="148" y="96"/>
                    </a:lnTo>
                    <a:lnTo>
                      <a:pt x="141" y="96"/>
                    </a:lnTo>
                    <a:lnTo>
                      <a:pt x="133" y="94"/>
                    </a:lnTo>
                    <a:lnTo>
                      <a:pt x="124" y="90"/>
                    </a:lnTo>
                    <a:lnTo>
                      <a:pt x="123" y="89"/>
                    </a:lnTo>
                    <a:lnTo>
                      <a:pt x="126" y="95"/>
                    </a:lnTo>
                    <a:lnTo>
                      <a:pt x="128" y="100"/>
                    </a:lnTo>
                    <a:lnTo>
                      <a:pt x="132" y="107"/>
                    </a:lnTo>
                    <a:lnTo>
                      <a:pt x="135" y="110"/>
                    </a:lnTo>
                    <a:lnTo>
                      <a:pt x="136" y="114"/>
                    </a:lnTo>
                    <a:lnTo>
                      <a:pt x="137" y="116"/>
                    </a:lnTo>
                    <a:lnTo>
                      <a:pt x="136" y="117"/>
                    </a:lnTo>
                    <a:lnTo>
                      <a:pt x="135" y="119"/>
                    </a:lnTo>
                    <a:lnTo>
                      <a:pt x="133" y="120"/>
                    </a:lnTo>
                    <a:lnTo>
                      <a:pt x="131" y="120"/>
                    </a:lnTo>
                    <a:lnTo>
                      <a:pt x="128" y="121"/>
                    </a:lnTo>
                    <a:lnTo>
                      <a:pt x="114" y="124"/>
                    </a:lnTo>
                    <a:lnTo>
                      <a:pt x="103" y="125"/>
                    </a:lnTo>
                    <a:lnTo>
                      <a:pt x="93" y="125"/>
                    </a:lnTo>
                    <a:lnTo>
                      <a:pt x="86" y="122"/>
                    </a:lnTo>
                    <a:lnTo>
                      <a:pt x="83" y="120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3" y="111"/>
                    </a:lnTo>
                    <a:lnTo>
                      <a:pt x="84" y="107"/>
                    </a:lnTo>
                    <a:lnTo>
                      <a:pt x="87" y="104"/>
                    </a:lnTo>
                    <a:lnTo>
                      <a:pt x="88" y="101"/>
                    </a:lnTo>
                    <a:lnTo>
                      <a:pt x="89" y="99"/>
                    </a:lnTo>
                    <a:lnTo>
                      <a:pt x="89" y="97"/>
                    </a:lnTo>
                    <a:lnTo>
                      <a:pt x="89" y="96"/>
                    </a:lnTo>
                    <a:lnTo>
                      <a:pt x="83" y="92"/>
                    </a:lnTo>
                    <a:lnTo>
                      <a:pt x="76" y="92"/>
                    </a:lnTo>
                    <a:lnTo>
                      <a:pt x="69" y="94"/>
                    </a:lnTo>
                    <a:lnTo>
                      <a:pt x="67" y="95"/>
                    </a:lnTo>
                    <a:lnTo>
                      <a:pt x="66" y="96"/>
                    </a:lnTo>
                    <a:lnTo>
                      <a:pt x="64" y="97"/>
                    </a:lnTo>
                    <a:lnTo>
                      <a:pt x="66" y="100"/>
                    </a:lnTo>
                    <a:lnTo>
                      <a:pt x="66" y="102"/>
                    </a:lnTo>
                    <a:lnTo>
                      <a:pt x="67" y="105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4" y="114"/>
                    </a:lnTo>
                    <a:lnTo>
                      <a:pt x="77" y="119"/>
                    </a:lnTo>
                    <a:lnTo>
                      <a:pt x="77" y="120"/>
                    </a:lnTo>
                    <a:lnTo>
                      <a:pt x="77" y="121"/>
                    </a:lnTo>
                    <a:lnTo>
                      <a:pt x="76" y="122"/>
                    </a:lnTo>
                    <a:lnTo>
                      <a:pt x="74" y="124"/>
                    </a:lnTo>
                    <a:lnTo>
                      <a:pt x="56" y="126"/>
                    </a:lnTo>
                    <a:lnTo>
                      <a:pt x="38" y="126"/>
                    </a:lnTo>
                    <a:lnTo>
                      <a:pt x="32" y="126"/>
                    </a:lnTo>
                    <a:lnTo>
                      <a:pt x="28" y="126"/>
                    </a:lnTo>
                    <a:lnTo>
                      <a:pt x="27" y="124"/>
                    </a:lnTo>
                    <a:lnTo>
                      <a:pt x="24" y="121"/>
                    </a:lnTo>
                    <a:lnTo>
                      <a:pt x="23" y="117"/>
                    </a:lnTo>
                    <a:lnTo>
                      <a:pt x="20" y="112"/>
                    </a:lnTo>
                    <a:lnTo>
                      <a:pt x="19" y="107"/>
                    </a:lnTo>
                    <a:lnTo>
                      <a:pt x="19" y="105"/>
                    </a:lnTo>
                    <a:lnTo>
                      <a:pt x="18" y="104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4" y="90"/>
                    </a:lnTo>
                    <a:lnTo>
                      <a:pt x="14" y="85"/>
                    </a:lnTo>
                    <a:lnTo>
                      <a:pt x="14" y="84"/>
                    </a:lnTo>
                    <a:lnTo>
                      <a:pt x="14" y="81"/>
                    </a:lnTo>
                    <a:lnTo>
                      <a:pt x="17" y="81"/>
                    </a:lnTo>
                    <a:lnTo>
                      <a:pt x="18" y="80"/>
                    </a:lnTo>
                    <a:lnTo>
                      <a:pt x="23" y="81"/>
                    </a:lnTo>
                    <a:lnTo>
                      <a:pt x="28" y="81"/>
                    </a:lnTo>
                    <a:lnTo>
                      <a:pt x="33" y="82"/>
                    </a:lnTo>
                    <a:lnTo>
                      <a:pt x="37" y="84"/>
                    </a:lnTo>
                    <a:lnTo>
                      <a:pt x="41" y="85"/>
                    </a:lnTo>
                    <a:lnTo>
                      <a:pt x="43" y="84"/>
                    </a:lnTo>
                    <a:lnTo>
                      <a:pt x="44" y="82"/>
                    </a:lnTo>
                    <a:lnTo>
                      <a:pt x="47" y="80"/>
                    </a:lnTo>
                    <a:lnTo>
                      <a:pt x="47" y="77"/>
                    </a:lnTo>
                    <a:lnTo>
                      <a:pt x="47" y="74"/>
                    </a:lnTo>
                    <a:lnTo>
                      <a:pt x="44" y="69"/>
                    </a:lnTo>
                    <a:lnTo>
                      <a:pt x="42" y="66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4" y="65"/>
                    </a:lnTo>
                    <a:lnTo>
                      <a:pt x="32" y="66"/>
                    </a:lnTo>
                    <a:lnTo>
                      <a:pt x="30" y="67"/>
                    </a:lnTo>
                    <a:lnTo>
                      <a:pt x="27" y="71"/>
                    </a:lnTo>
                    <a:lnTo>
                      <a:pt x="23" y="74"/>
                    </a:lnTo>
                    <a:lnTo>
                      <a:pt x="18" y="75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9" y="72"/>
                    </a:lnTo>
                    <a:lnTo>
                      <a:pt x="8" y="70"/>
                    </a:lnTo>
                    <a:lnTo>
                      <a:pt x="5" y="66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7" y="62"/>
                    </a:lnTo>
                    <a:lnTo>
                      <a:pt x="5" y="64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5" y="61"/>
                    </a:lnTo>
                    <a:lnTo>
                      <a:pt x="4" y="57"/>
                    </a:lnTo>
                    <a:lnTo>
                      <a:pt x="3" y="49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9" y="28"/>
                    </a:lnTo>
                    <a:lnTo>
                      <a:pt x="14" y="30"/>
                    </a:lnTo>
                    <a:lnTo>
                      <a:pt x="17" y="30"/>
                    </a:lnTo>
                    <a:lnTo>
                      <a:pt x="20" y="30"/>
                    </a:lnTo>
                    <a:lnTo>
                      <a:pt x="27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29" y="28"/>
                    </a:lnTo>
                    <a:lnTo>
                      <a:pt x="25" y="25"/>
                    </a:lnTo>
                    <a:lnTo>
                      <a:pt x="23" y="21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1"/>
                    </a:lnTo>
                    <a:lnTo>
                      <a:pt x="22" y="10"/>
                    </a:lnTo>
                    <a:lnTo>
                      <a:pt x="23" y="6"/>
                    </a:lnTo>
                    <a:lnTo>
                      <a:pt x="25" y="3"/>
                    </a:lnTo>
                    <a:lnTo>
                      <a:pt x="29" y="2"/>
                    </a:lnTo>
                    <a:lnTo>
                      <a:pt x="32" y="1"/>
                    </a:lnTo>
                    <a:lnTo>
                      <a:pt x="36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3370263" y="1824038"/>
              <a:ext cx="679450" cy="455613"/>
              <a:chOff x="3354388" y="1824038"/>
              <a:chExt cx="679450" cy="455613"/>
            </a:xfrm>
            <a:solidFill>
              <a:schemeClr val="bg1"/>
            </a:solidFill>
          </p:grpSpPr>
          <p:sp>
            <p:nvSpPr>
              <p:cNvPr id="112" name="Freeform 78"/>
              <p:cNvSpPr/>
              <p:nvPr/>
            </p:nvSpPr>
            <p:spPr bwMode="auto">
              <a:xfrm>
                <a:off x="3444875" y="1928813"/>
                <a:ext cx="200025" cy="39688"/>
              </a:xfrm>
              <a:custGeom>
                <a:avLst/>
                <a:gdLst>
                  <a:gd name="T0" fmla="*/ 60 w 126"/>
                  <a:gd name="T1" fmla="*/ 0 h 25"/>
                  <a:gd name="T2" fmla="*/ 91 w 126"/>
                  <a:gd name="T3" fmla="*/ 3 h 25"/>
                  <a:gd name="T4" fmla="*/ 121 w 126"/>
                  <a:gd name="T5" fmla="*/ 10 h 25"/>
                  <a:gd name="T6" fmla="*/ 124 w 126"/>
                  <a:gd name="T7" fmla="*/ 11 h 25"/>
                  <a:gd name="T8" fmla="*/ 126 w 126"/>
                  <a:gd name="T9" fmla="*/ 14 h 25"/>
                  <a:gd name="T10" fmla="*/ 126 w 126"/>
                  <a:gd name="T11" fmla="*/ 18 h 25"/>
                  <a:gd name="T12" fmla="*/ 126 w 126"/>
                  <a:gd name="T13" fmla="*/ 20 h 25"/>
                  <a:gd name="T14" fmla="*/ 125 w 126"/>
                  <a:gd name="T15" fmla="*/ 23 h 25"/>
                  <a:gd name="T16" fmla="*/ 122 w 126"/>
                  <a:gd name="T17" fmla="*/ 25 h 25"/>
                  <a:gd name="T18" fmla="*/ 119 w 126"/>
                  <a:gd name="T19" fmla="*/ 25 h 25"/>
                  <a:gd name="T20" fmla="*/ 116 w 126"/>
                  <a:gd name="T21" fmla="*/ 25 h 25"/>
                  <a:gd name="T22" fmla="*/ 89 w 126"/>
                  <a:gd name="T23" fmla="*/ 19 h 25"/>
                  <a:gd name="T24" fmla="*/ 60 w 126"/>
                  <a:gd name="T25" fmla="*/ 16 h 25"/>
                  <a:gd name="T26" fmla="*/ 35 w 126"/>
                  <a:gd name="T27" fmla="*/ 18 h 25"/>
                  <a:gd name="T28" fmla="*/ 10 w 126"/>
                  <a:gd name="T29" fmla="*/ 24 h 25"/>
                  <a:gd name="T30" fmla="*/ 7 w 126"/>
                  <a:gd name="T31" fmla="*/ 24 h 25"/>
                  <a:gd name="T32" fmla="*/ 3 w 126"/>
                  <a:gd name="T33" fmla="*/ 23 h 25"/>
                  <a:gd name="T34" fmla="*/ 2 w 126"/>
                  <a:gd name="T35" fmla="*/ 20 h 25"/>
                  <a:gd name="T36" fmla="*/ 0 w 126"/>
                  <a:gd name="T37" fmla="*/ 18 h 25"/>
                  <a:gd name="T38" fmla="*/ 0 w 126"/>
                  <a:gd name="T39" fmla="*/ 15 h 25"/>
                  <a:gd name="T40" fmla="*/ 1 w 126"/>
                  <a:gd name="T41" fmla="*/ 11 h 25"/>
                  <a:gd name="T42" fmla="*/ 2 w 126"/>
                  <a:gd name="T43" fmla="*/ 10 h 25"/>
                  <a:gd name="T44" fmla="*/ 6 w 126"/>
                  <a:gd name="T45" fmla="*/ 8 h 25"/>
                  <a:gd name="T46" fmla="*/ 32 w 126"/>
                  <a:gd name="T47" fmla="*/ 1 h 25"/>
                  <a:gd name="T48" fmla="*/ 60 w 126"/>
                  <a:gd name="T4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25">
                    <a:moveTo>
                      <a:pt x="60" y="0"/>
                    </a:moveTo>
                    <a:lnTo>
                      <a:pt x="91" y="3"/>
                    </a:lnTo>
                    <a:lnTo>
                      <a:pt x="121" y="10"/>
                    </a:lnTo>
                    <a:lnTo>
                      <a:pt x="124" y="11"/>
                    </a:lnTo>
                    <a:lnTo>
                      <a:pt x="126" y="14"/>
                    </a:lnTo>
                    <a:lnTo>
                      <a:pt x="126" y="18"/>
                    </a:lnTo>
                    <a:lnTo>
                      <a:pt x="126" y="20"/>
                    </a:lnTo>
                    <a:lnTo>
                      <a:pt x="125" y="23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6" y="25"/>
                    </a:lnTo>
                    <a:lnTo>
                      <a:pt x="89" y="19"/>
                    </a:lnTo>
                    <a:lnTo>
                      <a:pt x="60" y="16"/>
                    </a:lnTo>
                    <a:lnTo>
                      <a:pt x="35" y="18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32" y="1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13" name="Freeform 79"/>
              <p:cNvSpPr/>
              <p:nvPr/>
            </p:nvSpPr>
            <p:spPr bwMode="auto">
              <a:xfrm>
                <a:off x="3444875" y="2054225"/>
                <a:ext cx="200025" cy="41275"/>
              </a:xfrm>
              <a:custGeom>
                <a:avLst/>
                <a:gdLst>
                  <a:gd name="T0" fmla="*/ 60 w 126"/>
                  <a:gd name="T1" fmla="*/ 0 h 26"/>
                  <a:gd name="T2" fmla="*/ 91 w 126"/>
                  <a:gd name="T3" fmla="*/ 3 h 26"/>
                  <a:gd name="T4" fmla="*/ 121 w 126"/>
                  <a:gd name="T5" fmla="*/ 11 h 26"/>
                  <a:gd name="T6" fmla="*/ 124 w 126"/>
                  <a:gd name="T7" fmla="*/ 13 h 26"/>
                  <a:gd name="T8" fmla="*/ 126 w 126"/>
                  <a:gd name="T9" fmla="*/ 15 h 26"/>
                  <a:gd name="T10" fmla="*/ 126 w 126"/>
                  <a:gd name="T11" fmla="*/ 18 h 26"/>
                  <a:gd name="T12" fmla="*/ 126 w 126"/>
                  <a:gd name="T13" fmla="*/ 21 h 26"/>
                  <a:gd name="T14" fmla="*/ 125 w 126"/>
                  <a:gd name="T15" fmla="*/ 24 h 26"/>
                  <a:gd name="T16" fmla="*/ 122 w 126"/>
                  <a:gd name="T17" fmla="*/ 25 h 26"/>
                  <a:gd name="T18" fmla="*/ 119 w 126"/>
                  <a:gd name="T19" fmla="*/ 26 h 26"/>
                  <a:gd name="T20" fmla="*/ 116 w 126"/>
                  <a:gd name="T21" fmla="*/ 26 h 26"/>
                  <a:gd name="T22" fmla="*/ 116 w 126"/>
                  <a:gd name="T23" fmla="*/ 26 h 26"/>
                  <a:gd name="T24" fmla="*/ 89 w 126"/>
                  <a:gd name="T25" fmla="*/ 19 h 26"/>
                  <a:gd name="T26" fmla="*/ 60 w 126"/>
                  <a:gd name="T27" fmla="*/ 16 h 26"/>
                  <a:gd name="T28" fmla="*/ 35 w 126"/>
                  <a:gd name="T29" fmla="*/ 19 h 26"/>
                  <a:gd name="T30" fmla="*/ 10 w 126"/>
                  <a:gd name="T31" fmla="*/ 24 h 26"/>
                  <a:gd name="T32" fmla="*/ 7 w 126"/>
                  <a:gd name="T33" fmla="*/ 24 h 26"/>
                  <a:gd name="T34" fmla="*/ 3 w 126"/>
                  <a:gd name="T35" fmla="*/ 24 h 26"/>
                  <a:gd name="T36" fmla="*/ 2 w 126"/>
                  <a:gd name="T37" fmla="*/ 21 h 26"/>
                  <a:gd name="T38" fmla="*/ 0 w 126"/>
                  <a:gd name="T39" fmla="*/ 19 h 26"/>
                  <a:gd name="T40" fmla="*/ 0 w 126"/>
                  <a:gd name="T41" fmla="*/ 15 h 26"/>
                  <a:gd name="T42" fmla="*/ 1 w 126"/>
                  <a:gd name="T43" fmla="*/ 13 h 26"/>
                  <a:gd name="T44" fmla="*/ 2 w 126"/>
                  <a:gd name="T45" fmla="*/ 10 h 26"/>
                  <a:gd name="T46" fmla="*/ 6 w 126"/>
                  <a:gd name="T47" fmla="*/ 9 h 26"/>
                  <a:gd name="T48" fmla="*/ 32 w 126"/>
                  <a:gd name="T49" fmla="*/ 3 h 26"/>
                  <a:gd name="T50" fmla="*/ 60 w 126"/>
                  <a:gd name="T5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6" h="26">
                    <a:moveTo>
                      <a:pt x="60" y="0"/>
                    </a:moveTo>
                    <a:lnTo>
                      <a:pt x="91" y="3"/>
                    </a:lnTo>
                    <a:lnTo>
                      <a:pt x="121" y="11"/>
                    </a:lnTo>
                    <a:lnTo>
                      <a:pt x="124" y="13"/>
                    </a:lnTo>
                    <a:lnTo>
                      <a:pt x="126" y="15"/>
                    </a:lnTo>
                    <a:lnTo>
                      <a:pt x="126" y="18"/>
                    </a:lnTo>
                    <a:lnTo>
                      <a:pt x="126" y="21"/>
                    </a:lnTo>
                    <a:lnTo>
                      <a:pt x="125" y="24"/>
                    </a:lnTo>
                    <a:lnTo>
                      <a:pt x="122" y="25"/>
                    </a:lnTo>
                    <a:lnTo>
                      <a:pt x="119" y="26"/>
                    </a:lnTo>
                    <a:lnTo>
                      <a:pt x="116" y="26"/>
                    </a:lnTo>
                    <a:lnTo>
                      <a:pt x="116" y="26"/>
                    </a:lnTo>
                    <a:lnTo>
                      <a:pt x="89" y="19"/>
                    </a:lnTo>
                    <a:lnTo>
                      <a:pt x="60" y="16"/>
                    </a:lnTo>
                    <a:lnTo>
                      <a:pt x="35" y="19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6" y="9"/>
                    </a:lnTo>
                    <a:lnTo>
                      <a:pt x="32" y="3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14" name="Freeform 80"/>
              <p:cNvSpPr/>
              <p:nvPr/>
            </p:nvSpPr>
            <p:spPr bwMode="auto">
              <a:xfrm>
                <a:off x="3444875" y="1992313"/>
                <a:ext cx="200025" cy="39688"/>
              </a:xfrm>
              <a:custGeom>
                <a:avLst/>
                <a:gdLst>
                  <a:gd name="T0" fmla="*/ 60 w 126"/>
                  <a:gd name="T1" fmla="*/ 0 h 25"/>
                  <a:gd name="T2" fmla="*/ 91 w 126"/>
                  <a:gd name="T3" fmla="*/ 3 h 25"/>
                  <a:gd name="T4" fmla="*/ 121 w 126"/>
                  <a:gd name="T5" fmla="*/ 10 h 25"/>
                  <a:gd name="T6" fmla="*/ 124 w 126"/>
                  <a:gd name="T7" fmla="*/ 12 h 25"/>
                  <a:gd name="T8" fmla="*/ 126 w 126"/>
                  <a:gd name="T9" fmla="*/ 14 h 25"/>
                  <a:gd name="T10" fmla="*/ 126 w 126"/>
                  <a:gd name="T11" fmla="*/ 17 h 25"/>
                  <a:gd name="T12" fmla="*/ 126 w 126"/>
                  <a:gd name="T13" fmla="*/ 20 h 25"/>
                  <a:gd name="T14" fmla="*/ 125 w 126"/>
                  <a:gd name="T15" fmla="*/ 23 h 25"/>
                  <a:gd name="T16" fmla="*/ 122 w 126"/>
                  <a:gd name="T17" fmla="*/ 25 h 25"/>
                  <a:gd name="T18" fmla="*/ 119 w 126"/>
                  <a:gd name="T19" fmla="*/ 25 h 25"/>
                  <a:gd name="T20" fmla="*/ 116 w 126"/>
                  <a:gd name="T21" fmla="*/ 25 h 25"/>
                  <a:gd name="T22" fmla="*/ 89 w 126"/>
                  <a:gd name="T23" fmla="*/ 18 h 25"/>
                  <a:gd name="T24" fmla="*/ 60 w 126"/>
                  <a:gd name="T25" fmla="*/ 15 h 25"/>
                  <a:gd name="T26" fmla="*/ 35 w 126"/>
                  <a:gd name="T27" fmla="*/ 18 h 25"/>
                  <a:gd name="T28" fmla="*/ 10 w 126"/>
                  <a:gd name="T29" fmla="*/ 23 h 25"/>
                  <a:gd name="T30" fmla="*/ 7 w 126"/>
                  <a:gd name="T31" fmla="*/ 23 h 25"/>
                  <a:gd name="T32" fmla="*/ 3 w 126"/>
                  <a:gd name="T33" fmla="*/ 23 h 25"/>
                  <a:gd name="T34" fmla="*/ 2 w 126"/>
                  <a:gd name="T35" fmla="*/ 20 h 25"/>
                  <a:gd name="T36" fmla="*/ 0 w 126"/>
                  <a:gd name="T37" fmla="*/ 18 h 25"/>
                  <a:gd name="T38" fmla="*/ 0 w 126"/>
                  <a:gd name="T39" fmla="*/ 14 h 25"/>
                  <a:gd name="T40" fmla="*/ 1 w 126"/>
                  <a:gd name="T41" fmla="*/ 12 h 25"/>
                  <a:gd name="T42" fmla="*/ 2 w 126"/>
                  <a:gd name="T43" fmla="*/ 9 h 25"/>
                  <a:gd name="T44" fmla="*/ 6 w 126"/>
                  <a:gd name="T45" fmla="*/ 8 h 25"/>
                  <a:gd name="T46" fmla="*/ 32 w 126"/>
                  <a:gd name="T47" fmla="*/ 1 h 25"/>
                  <a:gd name="T48" fmla="*/ 60 w 126"/>
                  <a:gd name="T4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25">
                    <a:moveTo>
                      <a:pt x="60" y="0"/>
                    </a:moveTo>
                    <a:lnTo>
                      <a:pt x="91" y="3"/>
                    </a:lnTo>
                    <a:lnTo>
                      <a:pt x="121" y="10"/>
                    </a:lnTo>
                    <a:lnTo>
                      <a:pt x="124" y="12"/>
                    </a:lnTo>
                    <a:lnTo>
                      <a:pt x="126" y="14"/>
                    </a:lnTo>
                    <a:lnTo>
                      <a:pt x="126" y="17"/>
                    </a:lnTo>
                    <a:lnTo>
                      <a:pt x="126" y="20"/>
                    </a:lnTo>
                    <a:lnTo>
                      <a:pt x="125" y="23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6" y="25"/>
                    </a:lnTo>
                    <a:lnTo>
                      <a:pt x="89" y="18"/>
                    </a:lnTo>
                    <a:lnTo>
                      <a:pt x="60" y="15"/>
                    </a:lnTo>
                    <a:lnTo>
                      <a:pt x="35" y="18"/>
                    </a:lnTo>
                    <a:lnTo>
                      <a:pt x="10" y="23"/>
                    </a:lnTo>
                    <a:lnTo>
                      <a:pt x="7" y="23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32" y="1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15" name="Freeform 81"/>
              <p:cNvSpPr>
                <a:spLocks noEditPoints="1"/>
              </p:cNvSpPr>
              <p:nvPr/>
            </p:nvSpPr>
            <p:spPr bwMode="auto">
              <a:xfrm>
                <a:off x="3354388" y="1824038"/>
                <a:ext cx="679450" cy="455613"/>
              </a:xfrm>
              <a:custGeom>
                <a:avLst/>
                <a:gdLst>
                  <a:gd name="T0" fmla="*/ 14 w 428"/>
                  <a:gd name="T1" fmla="*/ 65 h 287"/>
                  <a:gd name="T2" fmla="*/ 14 w 428"/>
                  <a:gd name="T3" fmla="*/ 249 h 287"/>
                  <a:gd name="T4" fmla="*/ 38 w 428"/>
                  <a:gd name="T5" fmla="*/ 268 h 287"/>
                  <a:gd name="T6" fmla="*/ 95 w 428"/>
                  <a:gd name="T7" fmla="*/ 249 h 287"/>
                  <a:gd name="T8" fmla="*/ 174 w 428"/>
                  <a:gd name="T9" fmla="*/ 258 h 287"/>
                  <a:gd name="T10" fmla="*/ 219 w 428"/>
                  <a:gd name="T11" fmla="*/ 277 h 287"/>
                  <a:gd name="T12" fmla="*/ 281 w 428"/>
                  <a:gd name="T13" fmla="*/ 250 h 287"/>
                  <a:gd name="T14" fmla="*/ 356 w 428"/>
                  <a:gd name="T15" fmla="*/ 254 h 287"/>
                  <a:gd name="T16" fmla="*/ 404 w 428"/>
                  <a:gd name="T17" fmla="*/ 264 h 287"/>
                  <a:gd name="T18" fmla="*/ 416 w 428"/>
                  <a:gd name="T19" fmla="*/ 240 h 287"/>
                  <a:gd name="T20" fmla="*/ 405 w 428"/>
                  <a:gd name="T21" fmla="*/ 51 h 287"/>
                  <a:gd name="T22" fmla="*/ 404 w 428"/>
                  <a:gd name="T23" fmla="*/ 248 h 287"/>
                  <a:gd name="T24" fmla="*/ 396 w 428"/>
                  <a:gd name="T25" fmla="*/ 252 h 287"/>
                  <a:gd name="T26" fmla="*/ 341 w 428"/>
                  <a:gd name="T27" fmla="*/ 233 h 287"/>
                  <a:gd name="T28" fmla="*/ 248 w 428"/>
                  <a:gd name="T29" fmla="*/ 244 h 287"/>
                  <a:gd name="T30" fmla="*/ 219 w 428"/>
                  <a:gd name="T31" fmla="*/ 259 h 287"/>
                  <a:gd name="T32" fmla="*/ 218 w 428"/>
                  <a:gd name="T33" fmla="*/ 260 h 287"/>
                  <a:gd name="T34" fmla="*/ 216 w 428"/>
                  <a:gd name="T35" fmla="*/ 260 h 287"/>
                  <a:gd name="T36" fmla="*/ 214 w 428"/>
                  <a:gd name="T37" fmla="*/ 260 h 287"/>
                  <a:gd name="T38" fmla="*/ 213 w 428"/>
                  <a:gd name="T39" fmla="*/ 260 h 287"/>
                  <a:gd name="T40" fmla="*/ 212 w 428"/>
                  <a:gd name="T41" fmla="*/ 259 h 287"/>
                  <a:gd name="T42" fmla="*/ 211 w 428"/>
                  <a:gd name="T43" fmla="*/ 259 h 287"/>
                  <a:gd name="T44" fmla="*/ 117 w 428"/>
                  <a:gd name="T45" fmla="*/ 230 h 287"/>
                  <a:gd name="T46" fmla="*/ 38 w 428"/>
                  <a:gd name="T47" fmla="*/ 250 h 287"/>
                  <a:gd name="T48" fmla="*/ 29 w 428"/>
                  <a:gd name="T49" fmla="*/ 250 h 287"/>
                  <a:gd name="T50" fmla="*/ 25 w 428"/>
                  <a:gd name="T51" fmla="*/ 243 h 287"/>
                  <a:gd name="T52" fmla="*/ 282 w 428"/>
                  <a:gd name="T53" fmla="*/ 19 h 287"/>
                  <a:gd name="T54" fmla="*/ 223 w 428"/>
                  <a:gd name="T55" fmla="*/ 238 h 287"/>
                  <a:gd name="T56" fmla="*/ 313 w 428"/>
                  <a:gd name="T57" fmla="*/ 215 h 287"/>
                  <a:gd name="T58" fmla="*/ 389 w 428"/>
                  <a:gd name="T59" fmla="*/ 230 h 287"/>
                  <a:gd name="T60" fmla="*/ 340 w 428"/>
                  <a:gd name="T61" fmla="*/ 17 h 287"/>
                  <a:gd name="T62" fmla="*/ 90 w 428"/>
                  <a:gd name="T63" fmla="*/ 17 h 287"/>
                  <a:gd name="T64" fmla="*/ 41 w 428"/>
                  <a:gd name="T65" fmla="*/ 230 h 287"/>
                  <a:gd name="T66" fmla="*/ 117 w 428"/>
                  <a:gd name="T67" fmla="*/ 215 h 287"/>
                  <a:gd name="T68" fmla="*/ 207 w 428"/>
                  <a:gd name="T69" fmla="*/ 238 h 287"/>
                  <a:gd name="T70" fmla="*/ 148 w 428"/>
                  <a:gd name="T71" fmla="*/ 19 h 287"/>
                  <a:gd name="T72" fmla="*/ 152 w 428"/>
                  <a:gd name="T73" fmla="*/ 2 h 287"/>
                  <a:gd name="T74" fmla="*/ 246 w 428"/>
                  <a:gd name="T75" fmla="*/ 12 h 287"/>
                  <a:gd name="T76" fmla="*/ 344 w 428"/>
                  <a:gd name="T77" fmla="*/ 2 h 287"/>
                  <a:gd name="T78" fmla="*/ 402 w 428"/>
                  <a:gd name="T79" fmla="*/ 22 h 287"/>
                  <a:gd name="T80" fmla="*/ 405 w 428"/>
                  <a:gd name="T81" fmla="*/ 39 h 287"/>
                  <a:gd name="T82" fmla="*/ 419 w 428"/>
                  <a:gd name="T83" fmla="*/ 49 h 287"/>
                  <a:gd name="T84" fmla="*/ 428 w 428"/>
                  <a:gd name="T85" fmla="*/ 240 h 287"/>
                  <a:gd name="T86" fmla="*/ 410 w 428"/>
                  <a:gd name="T87" fmla="*/ 273 h 287"/>
                  <a:gd name="T88" fmla="*/ 372 w 428"/>
                  <a:gd name="T89" fmla="*/ 274 h 287"/>
                  <a:gd name="T90" fmla="*/ 310 w 428"/>
                  <a:gd name="T91" fmla="*/ 258 h 287"/>
                  <a:gd name="T92" fmla="*/ 236 w 428"/>
                  <a:gd name="T93" fmla="*/ 282 h 287"/>
                  <a:gd name="T94" fmla="*/ 193 w 428"/>
                  <a:gd name="T95" fmla="*/ 282 h 287"/>
                  <a:gd name="T96" fmla="*/ 119 w 428"/>
                  <a:gd name="T97" fmla="*/ 258 h 287"/>
                  <a:gd name="T98" fmla="*/ 57 w 428"/>
                  <a:gd name="T99" fmla="*/ 274 h 287"/>
                  <a:gd name="T100" fmla="*/ 19 w 428"/>
                  <a:gd name="T101" fmla="*/ 273 h 287"/>
                  <a:gd name="T102" fmla="*/ 0 w 428"/>
                  <a:gd name="T103" fmla="*/ 240 h 287"/>
                  <a:gd name="T104" fmla="*/ 10 w 428"/>
                  <a:gd name="T105" fmla="*/ 49 h 287"/>
                  <a:gd name="T106" fmla="*/ 25 w 428"/>
                  <a:gd name="T107" fmla="*/ 40 h 287"/>
                  <a:gd name="T108" fmla="*/ 28 w 428"/>
                  <a:gd name="T109" fmla="*/ 22 h 287"/>
                  <a:gd name="T110" fmla="*/ 87 w 428"/>
                  <a:gd name="T111" fmla="*/ 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8" h="287">
                    <a:moveTo>
                      <a:pt x="25" y="50"/>
                    </a:moveTo>
                    <a:lnTo>
                      <a:pt x="18" y="56"/>
                    </a:lnTo>
                    <a:lnTo>
                      <a:pt x="14" y="65"/>
                    </a:lnTo>
                    <a:lnTo>
                      <a:pt x="11" y="74"/>
                    </a:lnTo>
                    <a:lnTo>
                      <a:pt x="11" y="240"/>
                    </a:lnTo>
                    <a:lnTo>
                      <a:pt x="14" y="249"/>
                    </a:lnTo>
                    <a:lnTo>
                      <a:pt x="18" y="258"/>
                    </a:lnTo>
                    <a:lnTo>
                      <a:pt x="25" y="264"/>
                    </a:lnTo>
                    <a:lnTo>
                      <a:pt x="38" y="268"/>
                    </a:lnTo>
                    <a:lnTo>
                      <a:pt x="50" y="264"/>
                    </a:lnTo>
                    <a:lnTo>
                      <a:pt x="73" y="254"/>
                    </a:lnTo>
                    <a:lnTo>
                      <a:pt x="95" y="249"/>
                    </a:lnTo>
                    <a:lnTo>
                      <a:pt x="119" y="247"/>
                    </a:lnTo>
                    <a:lnTo>
                      <a:pt x="148" y="250"/>
                    </a:lnTo>
                    <a:lnTo>
                      <a:pt x="174" y="258"/>
                    </a:lnTo>
                    <a:lnTo>
                      <a:pt x="199" y="272"/>
                    </a:lnTo>
                    <a:lnTo>
                      <a:pt x="209" y="277"/>
                    </a:lnTo>
                    <a:lnTo>
                      <a:pt x="219" y="277"/>
                    </a:lnTo>
                    <a:lnTo>
                      <a:pt x="228" y="272"/>
                    </a:lnTo>
                    <a:lnTo>
                      <a:pt x="255" y="258"/>
                    </a:lnTo>
                    <a:lnTo>
                      <a:pt x="281" y="250"/>
                    </a:lnTo>
                    <a:lnTo>
                      <a:pt x="310" y="247"/>
                    </a:lnTo>
                    <a:lnTo>
                      <a:pt x="334" y="249"/>
                    </a:lnTo>
                    <a:lnTo>
                      <a:pt x="356" y="254"/>
                    </a:lnTo>
                    <a:lnTo>
                      <a:pt x="377" y="264"/>
                    </a:lnTo>
                    <a:lnTo>
                      <a:pt x="391" y="268"/>
                    </a:lnTo>
                    <a:lnTo>
                      <a:pt x="404" y="264"/>
                    </a:lnTo>
                    <a:lnTo>
                      <a:pt x="411" y="258"/>
                    </a:lnTo>
                    <a:lnTo>
                      <a:pt x="415" y="249"/>
                    </a:lnTo>
                    <a:lnTo>
                      <a:pt x="416" y="240"/>
                    </a:lnTo>
                    <a:lnTo>
                      <a:pt x="416" y="74"/>
                    </a:lnTo>
                    <a:lnTo>
                      <a:pt x="414" y="61"/>
                    </a:lnTo>
                    <a:lnTo>
                      <a:pt x="405" y="51"/>
                    </a:lnTo>
                    <a:lnTo>
                      <a:pt x="405" y="243"/>
                    </a:lnTo>
                    <a:lnTo>
                      <a:pt x="405" y="247"/>
                    </a:lnTo>
                    <a:lnTo>
                      <a:pt x="404" y="248"/>
                    </a:lnTo>
                    <a:lnTo>
                      <a:pt x="401" y="250"/>
                    </a:lnTo>
                    <a:lnTo>
                      <a:pt x="399" y="252"/>
                    </a:lnTo>
                    <a:lnTo>
                      <a:pt x="396" y="252"/>
                    </a:lnTo>
                    <a:lnTo>
                      <a:pt x="394" y="250"/>
                    </a:lnTo>
                    <a:lnTo>
                      <a:pt x="367" y="239"/>
                    </a:lnTo>
                    <a:lnTo>
                      <a:pt x="341" y="233"/>
                    </a:lnTo>
                    <a:lnTo>
                      <a:pt x="313" y="230"/>
                    </a:lnTo>
                    <a:lnTo>
                      <a:pt x="281" y="234"/>
                    </a:lnTo>
                    <a:lnTo>
                      <a:pt x="248" y="244"/>
                    </a:lnTo>
                    <a:lnTo>
                      <a:pt x="219" y="259"/>
                    </a:lnTo>
                    <a:lnTo>
                      <a:pt x="219" y="259"/>
                    </a:lnTo>
                    <a:lnTo>
                      <a:pt x="219" y="259"/>
                    </a:lnTo>
                    <a:lnTo>
                      <a:pt x="218" y="259"/>
                    </a:lnTo>
                    <a:lnTo>
                      <a:pt x="218" y="259"/>
                    </a:lnTo>
                    <a:lnTo>
                      <a:pt x="218" y="260"/>
                    </a:lnTo>
                    <a:lnTo>
                      <a:pt x="217" y="260"/>
                    </a:lnTo>
                    <a:lnTo>
                      <a:pt x="217" y="260"/>
                    </a:lnTo>
                    <a:lnTo>
                      <a:pt x="216" y="260"/>
                    </a:lnTo>
                    <a:lnTo>
                      <a:pt x="216" y="260"/>
                    </a:lnTo>
                    <a:lnTo>
                      <a:pt x="216" y="260"/>
                    </a:lnTo>
                    <a:lnTo>
                      <a:pt x="214" y="260"/>
                    </a:lnTo>
                    <a:lnTo>
                      <a:pt x="214" y="260"/>
                    </a:lnTo>
                    <a:lnTo>
                      <a:pt x="213" y="260"/>
                    </a:lnTo>
                    <a:lnTo>
                      <a:pt x="213" y="260"/>
                    </a:lnTo>
                    <a:lnTo>
                      <a:pt x="212" y="260"/>
                    </a:lnTo>
                    <a:lnTo>
                      <a:pt x="212" y="259"/>
                    </a:lnTo>
                    <a:lnTo>
                      <a:pt x="212" y="259"/>
                    </a:lnTo>
                    <a:lnTo>
                      <a:pt x="212" y="259"/>
                    </a:lnTo>
                    <a:lnTo>
                      <a:pt x="211" y="259"/>
                    </a:lnTo>
                    <a:lnTo>
                      <a:pt x="211" y="259"/>
                    </a:lnTo>
                    <a:lnTo>
                      <a:pt x="182" y="244"/>
                    </a:lnTo>
                    <a:lnTo>
                      <a:pt x="149" y="234"/>
                    </a:lnTo>
                    <a:lnTo>
                      <a:pt x="117" y="230"/>
                    </a:lnTo>
                    <a:lnTo>
                      <a:pt x="89" y="233"/>
                    </a:lnTo>
                    <a:lnTo>
                      <a:pt x="63" y="239"/>
                    </a:lnTo>
                    <a:lnTo>
                      <a:pt x="38" y="250"/>
                    </a:lnTo>
                    <a:lnTo>
                      <a:pt x="34" y="252"/>
                    </a:lnTo>
                    <a:lnTo>
                      <a:pt x="31" y="252"/>
                    </a:lnTo>
                    <a:lnTo>
                      <a:pt x="29" y="250"/>
                    </a:lnTo>
                    <a:lnTo>
                      <a:pt x="28" y="248"/>
                    </a:lnTo>
                    <a:lnTo>
                      <a:pt x="26" y="247"/>
                    </a:lnTo>
                    <a:lnTo>
                      <a:pt x="25" y="243"/>
                    </a:lnTo>
                    <a:lnTo>
                      <a:pt x="25" y="50"/>
                    </a:lnTo>
                    <a:close/>
                    <a:moveTo>
                      <a:pt x="313" y="16"/>
                    </a:moveTo>
                    <a:lnTo>
                      <a:pt x="282" y="19"/>
                    </a:lnTo>
                    <a:lnTo>
                      <a:pt x="252" y="27"/>
                    </a:lnTo>
                    <a:lnTo>
                      <a:pt x="223" y="41"/>
                    </a:lnTo>
                    <a:lnTo>
                      <a:pt x="223" y="238"/>
                    </a:lnTo>
                    <a:lnTo>
                      <a:pt x="252" y="225"/>
                    </a:lnTo>
                    <a:lnTo>
                      <a:pt x="282" y="218"/>
                    </a:lnTo>
                    <a:lnTo>
                      <a:pt x="313" y="215"/>
                    </a:lnTo>
                    <a:lnTo>
                      <a:pt x="340" y="216"/>
                    </a:lnTo>
                    <a:lnTo>
                      <a:pt x="365" y="221"/>
                    </a:lnTo>
                    <a:lnTo>
                      <a:pt x="389" y="230"/>
                    </a:lnTo>
                    <a:lnTo>
                      <a:pt x="389" y="34"/>
                    </a:lnTo>
                    <a:lnTo>
                      <a:pt x="365" y="24"/>
                    </a:lnTo>
                    <a:lnTo>
                      <a:pt x="340" y="17"/>
                    </a:lnTo>
                    <a:lnTo>
                      <a:pt x="313" y="16"/>
                    </a:lnTo>
                    <a:close/>
                    <a:moveTo>
                      <a:pt x="117" y="16"/>
                    </a:moveTo>
                    <a:lnTo>
                      <a:pt x="90" y="17"/>
                    </a:lnTo>
                    <a:lnTo>
                      <a:pt x="65" y="24"/>
                    </a:lnTo>
                    <a:lnTo>
                      <a:pt x="41" y="34"/>
                    </a:lnTo>
                    <a:lnTo>
                      <a:pt x="41" y="230"/>
                    </a:lnTo>
                    <a:lnTo>
                      <a:pt x="65" y="221"/>
                    </a:lnTo>
                    <a:lnTo>
                      <a:pt x="90" y="216"/>
                    </a:lnTo>
                    <a:lnTo>
                      <a:pt x="117" y="215"/>
                    </a:lnTo>
                    <a:lnTo>
                      <a:pt x="148" y="218"/>
                    </a:lnTo>
                    <a:lnTo>
                      <a:pt x="178" y="225"/>
                    </a:lnTo>
                    <a:lnTo>
                      <a:pt x="207" y="238"/>
                    </a:lnTo>
                    <a:lnTo>
                      <a:pt x="207" y="41"/>
                    </a:lnTo>
                    <a:lnTo>
                      <a:pt x="179" y="27"/>
                    </a:lnTo>
                    <a:lnTo>
                      <a:pt x="148" y="19"/>
                    </a:lnTo>
                    <a:lnTo>
                      <a:pt x="117" y="16"/>
                    </a:lnTo>
                    <a:close/>
                    <a:moveTo>
                      <a:pt x="117" y="0"/>
                    </a:moveTo>
                    <a:lnTo>
                      <a:pt x="152" y="2"/>
                    </a:lnTo>
                    <a:lnTo>
                      <a:pt x="184" y="12"/>
                    </a:lnTo>
                    <a:lnTo>
                      <a:pt x="216" y="27"/>
                    </a:lnTo>
                    <a:lnTo>
                      <a:pt x="246" y="12"/>
                    </a:lnTo>
                    <a:lnTo>
                      <a:pt x="280" y="2"/>
                    </a:lnTo>
                    <a:lnTo>
                      <a:pt x="313" y="0"/>
                    </a:lnTo>
                    <a:lnTo>
                      <a:pt x="344" y="2"/>
                    </a:lnTo>
                    <a:lnTo>
                      <a:pt x="372" y="10"/>
                    </a:lnTo>
                    <a:lnTo>
                      <a:pt x="401" y="21"/>
                    </a:lnTo>
                    <a:lnTo>
                      <a:pt x="402" y="22"/>
                    </a:lnTo>
                    <a:lnTo>
                      <a:pt x="405" y="25"/>
                    </a:lnTo>
                    <a:lnTo>
                      <a:pt x="405" y="29"/>
                    </a:lnTo>
                    <a:lnTo>
                      <a:pt x="405" y="39"/>
                    </a:lnTo>
                    <a:lnTo>
                      <a:pt x="406" y="39"/>
                    </a:lnTo>
                    <a:lnTo>
                      <a:pt x="407" y="40"/>
                    </a:lnTo>
                    <a:lnTo>
                      <a:pt x="419" y="49"/>
                    </a:lnTo>
                    <a:lnTo>
                      <a:pt x="425" y="60"/>
                    </a:lnTo>
                    <a:lnTo>
                      <a:pt x="428" y="74"/>
                    </a:lnTo>
                    <a:lnTo>
                      <a:pt x="428" y="240"/>
                    </a:lnTo>
                    <a:lnTo>
                      <a:pt x="426" y="253"/>
                    </a:lnTo>
                    <a:lnTo>
                      <a:pt x="420" y="264"/>
                    </a:lnTo>
                    <a:lnTo>
                      <a:pt x="410" y="273"/>
                    </a:lnTo>
                    <a:lnTo>
                      <a:pt x="397" y="278"/>
                    </a:lnTo>
                    <a:lnTo>
                      <a:pt x="385" y="279"/>
                    </a:lnTo>
                    <a:lnTo>
                      <a:pt x="372" y="274"/>
                    </a:lnTo>
                    <a:lnTo>
                      <a:pt x="352" y="265"/>
                    </a:lnTo>
                    <a:lnTo>
                      <a:pt x="331" y="260"/>
                    </a:lnTo>
                    <a:lnTo>
                      <a:pt x="310" y="258"/>
                    </a:lnTo>
                    <a:lnTo>
                      <a:pt x="283" y="260"/>
                    </a:lnTo>
                    <a:lnTo>
                      <a:pt x="258" y="269"/>
                    </a:lnTo>
                    <a:lnTo>
                      <a:pt x="236" y="282"/>
                    </a:lnTo>
                    <a:lnTo>
                      <a:pt x="222" y="287"/>
                    </a:lnTo>
                    <a:lnTo>
                      <a:pt x="207" y="287"/>
                    </a:lnTo>
                    <a:lnTo>
                      <a:pt x="193" y="282"/>
                    </a:lnTo>
                    <a:lnTo>
                      <a:pt x="171" y="269"/>
                    </a:lnTo>
                    <a:lnTo>
                      <a:pt x="146" y="260"/>
                    </a:lnTo>
                    <a:lnTo>
                      <a:pt x="119" y="258"/>
                    </a:lnTo>
                    <a:lnTo>
                      <a:pt x="97" y="260"/>
                    </a:lnTo>
                    <a:lnTo>
                      <a:pt x="77" y="265"/>
                    </a:lnTo>
                    <a:lnTo>
                      <a:pt x="57" y="274"/>
                    </a:lnTo>
                    <a:lnTo>
                      <a:pt x="44" y="279"/>
                    </a:lnTo>
                    <a:lnTo>
                      <a:pt x="30" y="278"/>
                    </a:lnTo>
                    <a:lnTo>
                      <a:pt x="19" y="273"/>
                    </a:lnTo>
                    <a:lnTo>
                      <a:pt x="9" y="264"/>
                    </a:lnTo>
                    <a:lnTo>
                      <a:pt x="3" y="253"/>
                    </a:lnTo>
                    <a:lnTo>
                      <a:pt x="0" y="240"/>
                    </a:lnTo>
                    <a:lnTo>
                      <a:pt x="0" y="74"/>
                    </a:lnTo>
                    <a:lnTo>
                      <a:pt x="3" y="60"/>
                    </a:lnTo>
                    <a:lnTo>
                      <a:pt x="10" y="49"/>
                    </a:lnTo>
                    <a:lnTo>
                      <a:pt x="20" y="40"/>
                    </a:lnTo>
                    <a:lnTo>
                      <a:pt x="23" y="39"/>
                    </a:lnTo>
                    <a:lnTo>
                      <a:pt x="25" y="40"/>
                    </a:lnTo>
                    <a:lnTo>
                      <a:pt x="25" y="29"/>
                    </a:lnTo>
                    <a:lnTo>
                      <a:pt x="26" y="25"/>
                    </a:lnTo>
                    <a:lnTo>
                      <a:pt x="28" y="22"/>
                    </a:lnTo>
                    <a:lnTo>
                      <a:pt x="30" y="21"/>
                    </a:lnTo>
                    <a:lnTo>
                      <a:pt x="58" y="10"/>
                    </a:lnTo>
                    <a:lnTo>
                      <a:pt x="87" y="2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3351213" y="5676900"/>
              <a:ext cx="717550" cy="585788"/>
              <a:chOff x="3351213" y="5676900"/>
              <a:chExt cx="717550" cy="585788"/>
            </a:xfrm>
            <a:solidFill>
              <a:schemeClr val="bg1"/>
            </a:solidFill>
          </p:grpSpPr>
          <p:sp>
            <p:nvSpPr>
              <p:cNvPr id="117" name="Freeform 82"/>
              <p:cNvSpPr>
                <a:spLocks noEditPoints="1"/>
              </p:cNvSpPr>
              <p:nvPr/>
            </p:nvSpPr>
            <p:spPr bwMode="auto">
              <a:xfrm>
                <a:off x="3567113" y="5722938"/>
                <a:ext cx="271463" cy="539750"/>
              </a:xfrm>
              <a:custGeom>
                <a:avLst/>
                <a:gdLst>
                  <a:gd name="T0" fmla="*/ 102 w 171"/>
                  <a:gd name="T1" fmla="*/ 268 h 340"/>
                  <a:gd name="T2" fmla="*/ 121 w 171"/>
                  <a:gd name="T3" fmla="*/ 249 h 340"/>
                  <a:gd name="T4" fmla="*/ 116 w 171"/>
                  <a:gd name="T5" fmla="*/ 213 h 340"/>
                  <a:gd name="T6" fmla="*/ 97 w 171"/>
                  <a:gd name="T7" fmla="*/ 198 h 340"/>
                  <a:gd name="T8" fmla="*/ 72 w 171"/>
                  <a:gd name="T9" fmla="*/ 72 h 340"/>
                  <a:gd name="T10" fmla="*/ 57 w 171"/>
                  <a:gd name="T11" fmla="*/ 81 h 340"/>
                  <a:gd name="T12" fmla="*/ 49 w 171"/>
                  <a:gd name="T13" fmla="*/ 116 h 340"/>
                  <a:gd name="T14" fmla="*/ 75 w 171"/>
                  <a:gd name="T15" fmla="*/ 140 h 340"/>
                  <a:gd name="T16" fmla="*/ 89 w 171"/>
                  <a:gd name="T17" fmla="*/ 0 h 340"/>
                  <a:gd name="T18" fmla="*/ 97 w 171"/>
                  <a:gd name="T19" fmla="*/ 2 h 340"/>
                  <a:gd name="T20" fmla="*/ 98 w 171"/>
                  <a:gd name="T21" fmla="*/ 6 h 340"/>
                  <a:gd name="T22" fmla="*/ 121 w 171"/>
                  <a:gd name="T23" fmla="*/ 31 h 340"/>
                  <a:gd name="T24" fmla="*/ 157 w 171"/>
                  <a:gd name="T25" fmla="*/ 45 h 340"/>
                  <a:gd name="T26" fmla="*/ 163 w 171"/>
                  <a:gd name="T27" fmla="*/ 51 h 340"/>
                  <a:gd name="T28" fmla="*/ 162 w 171"/>
                  <a:gd name="T29" fmla="*/ 57 h 340"/>
                  <a:gd name="T30" fmla="*/ 148 w 171"/>
                  <a:gd name="T31" fmla="*/ 87 h 340"/>
                  <a:gd name="T32" fmla="*/ 143 w 171"/>
                  <a:gd name="T33" fmla="*/ 87 h 340"/>
                  <a:gd name="T34" fmla="*/ 127 w 171"/>
                  <a:gd name="T35" fmla="*/ 80 h 340"/>
                  <a:gd name="T36" fmla="*/ 98 w 171"/>
                  <a:gd name="T37" fmla="*/ 149 h 340"/>
                  <a:gd name="T38" fmla="*/ 138 w 171"/>
                  <a:gd name="T39" fmla="*/ 170 h 340"/>
                  <a:gd name="T40" fmla="*/ 168 w 171"/>
                  <a:gd name="T41" fmla="*/ 213 h 340"/>
                  <a:gd name="T42" fmla="*/ 162 w 171"/>
                  <a:gd name="T43" fmla="*/ 270 h 340"/>
                  <a:gd name="T44" fmla="*/ 119 w 171"/>
                  <a:gd name="T45" fmla="*/ 309 h 340"/>
                  <a:gd name="T46" fmla="*/ 98 w 171"/>
                  <a:gd name="T47" fmla="*/ 334 h 340"/>
                  <a:gd name="T48" fmla="*/ 97 w 171"/>
                  <a:gd name="T49" fmla="*/ 339 h 340"/>
                  <a:gd name="T50" fmla="*/ 89 w 171"/>
                  <a:gd name="T51" fmla="*/ 340 h 340"/>
                  <a:gd name="T52" fmla="*/ 75 w 171"/>
                  <a:gd name="T53" fmla="*/ 340 h 340"/>
                  <a:gd name="T54" fmla="*/ 73 w 171"/>
                  <a:gd name="T55" fmla="*/ 335 h 340"/>
                  <a:gd name="T56" fmla="*/ 73 w 171"/>
                  <a:gd name="T57" fmla="*/ 314 h 340"/>
                  <a:gd name="T58" fmla="*/ 18 w 171"/>
                  <a:gd name="T59" fmla="*/ 304 h 340"/>
                  <a:gd name="T60" fmla="*/ 1 w 171"/>
                  <a:gd name="T61" fmla="*/ 295 h 340"/>
                  <a:gd name="T62" fmla="*/ 1 w 171"/>
                  <a:gd name="T63" fmla="*/ 288 h 340"/>
                  <a:gd name="T64" fmla="*/ 15 w 171"/>
                  <a:gd name="T65" fmla="*/ 250 h 340"/>
                  <a:gd name="T66" fmla="*/ 20 w 171"/>
                  <a:gd name="T67" fmla="*/ 251 h 340"/>
                  <a:gd name="T68" fmla="*/ 40 w 171"/>
                  <a:gd name="T69" fmla="*/ 261 h 340"/>
                  <a:gd name="T70" fmla="*/ 73 w 171"/>
                  <a:gd name="T71" fmla="*/ 188 h 340"/>
                  <a:gd name="T72" fmla="*/ 40 w 171"/>
                  <a:gd name="T73" fmla="*/ 172 h 340"/>
                  <a:gd name="T74" fmla="*/ 8 w 171"/>
                  <a:gd name="T75" fmla="*/ 142 h 340"/>
                  <a:gd name="T76" fmla="*/ 1 w 171"/>
                  <a:gd name="T77" fmla="*/ 87 h 340"/>
                  <a:gd name="T78" fmla="*/ 32 w 171"/>
                  <a:gd name="T79" fmla="*/ 43 h 340"/>
                  <a:gd name="T80" fmla="*/ 73 w 171"/>
                  <a:gd name="T81" fmla="*/ 8 h 340"/>
                  <a:gd name="T82" fmla="*/ 73 w 171"/>
                  <a:gd name="T83" fmla="*/ 3 h 340"/>
                  <a:gd name="T84" fmla="*/ 78 w 171"/>
                  <a:gd name="T8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1" h="340">
                    <a:moveTo>
                      <a:pt x="95" y="198"/>
                    </a:moveTo>
                    <a:lnTo>
                      <a:pt x="95" y="269"/>
                    </a:lnTo>
                    <a:lnTo>
                      <a:pt x="102" y="268"/>
                    </a:lnTo>
                    <a:lnTo>
                      <a:pt x="109" y="264"/>
                    </a:lnTo>
                    <a:lnTo>
                      <a:pt x="116" y="258"/>
                    </a:lnTo>
                    <a:lnTo>
                      <a:pt x="121" y="249"/>
                    </a:lnTo>
                    <a:lnTo>
                      <a:pt x="123" y="236"/>
                    </a:lnTo>
                    <a:lnTo>
                      <a:pt x="122" y="223"/>
                    </a:lnTo>
                    <a:lnTo>
                      <a:pt x="116" y="213"/>
                    </a:lnTo>
                    <a:lnTo>
                      <a:pt x="109" y="206"/>
                    </a:lnTo>
                    <a:lnTo>
                      <a:pt x="102" y="201"/>
                    </a:lnTo>
                    <a:lnTo>
                      <a:pt x="97" y="198"/>
                    </a:lnTo>
                    <a:lnTo>
                      <a:pt x="95" y="198"/>
                    </a:lnTo>
                    <a:close/>
                    <a:moveTo>
                      <a:pt x="75" y="72"/>
                    </a:moveTo>
                    <a:lnTo>
                      <a:pt x="72" y="72"/>
                    </a:lnTo>
                    <a:lnTo>
                      <a:pt x="67" y="74"/>
                    </a:lnTo>
                    <a:lnTo>
                      <a:pt x="62" y="77"/>
                    </a:lnTo>
                    <a:lnTo>
                      <a:pt x="57" y="81"/>
                    </a:lnTo>
                    <a:lnTo>
                      <a:pt x="49" y="91"/>
                    </a:lnTo>
                    <a:lnTo>
                      <a:pt x="48" y="104"/>
                    </a:lnTo>
                    <a:lnTo>
                      <a:pt x="49" y="116"/>
                    </a:lnTo>
                    <a:lnTo>
                      <a:pt x="55" y="126"/>
                    </a:lnTo>
                    <a:lnTo>
                      <a:pt x="64" y="134"/>
                    </a:lnTo>
                    <a:lnTo>
                      <a:pt x="75" y="140"/>
                    </a:lnTo>
                    <a:lnTo>
                      <a:pt x="75" y="72"/>
                    </a:lnTo>
                    <a:close/>
                    <a:moveTo>
                      <a:pt x="82" y="0"/>
                    </a:moveTo>
                    <a:lnTo>
                      <a:pt x="89" y="0"/>
                    </a:lnTo>
                    <a:lnTo>
                      <a:pt x="93" y="0"/>
                    </a:lnTo>
                    <a:lnTo>
                      <a:pt x="95" y="1"/>
                    </a:lnTo>
                    <a:lnTo>
                      <a:pt x="97" y="2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8" y="28"/>
                    </a:lnTo>
                    <a:lnTo>
                      <a:pt x="121" y="31"/>
                    </a:lnTo>
                    <a:lnTo>
                      <a:pt x="137" y="36"/>
                    </a:lnTo>
                    <a:lnTo>
                      <a:pt x="149" y="40"/>
                    </a:lnTo>
                    <a:lnTo>
                      <a:pt x="157" y="45"/>
                    </a:lnTo>
                    <a:lnTo>
                      <a:pt x="159" y="46"/>
                    </a:lnTo>
                    <a:lnTo>
                      <a:pt x="161" y="48"/>
                    </a:lnTo>
                    <a:lnTo>
                      <a:pt x="163" y="51"/>
                    </a:lnTo>
                    <a:lnTo>
                      <a:pt x="163" y="53"/>
                    </a:lnTo>
                    <a:lnTo>
                      <a:pt x="163" y="56"/>
                    </a:lnTo>
                    <a:lnTo>
                      <a:pt x="162" y="57"/>
                    </a:lnTo>
                    <a:lnTo>
                      <a:pt x="149" y="85"/>
                    </a:lnTo>
                    <a:lnTo>
                      <a:pt x="149" y="86"/>
                    </a:lnTo>
                    <a:lnTo>
                      <a:pt x="148" y="87"/>
                    </a:lnTo>
                    <a:lnTo>
                      <a:pt x="146" y="89"/>
                    </a:lnTo>
                    <a:lnTo>
                      <a:pt x="144" y="89"/>
                    </a:lnTo>
                    <a:lnTo>
                      <a:pt x="143" y="87"/>
                    </a:lnTo>
                    <a:lnTo>
                      <a:pt x="141" y="86"/>
                    </a:lnTo>
                    <a:lnTo>
                      <a:pt x="137" y="85"/>
                    </a:lnTo>
                    <a:lnTo>
                      <a:pt x="127" y="80"/>
                    </a:lnTo>
                    <a:lnTo>
                      <a:pt x="114" y="75"/>
                    </a:lnTo>
                    <a:lnTo>
                      <a:pt x="98" y="72"/>
                    </a:lnTo>
                    <a:lnTo>
                      <a:pt x="98" y="149"/>
                    </a:lnTo>
                    <a:lnTo>
                      <a:pt x="104" y="151"/>
                    </a:lnTo>
                    <a:lnTo>
                      <a:pt x="122" y="160"/>
                    </a:lnTo>
                    <a:lnTo>
                      <a:pt x="138" y="170"/>
                    </a:lnTo>
                    <a:lnTo>
                      <a:pt x="152" y="183"/>
                    </a:lnTo>
                    <a:lnTo>
                      <a:pt x="162" y="196"/>
                    </a:lnTo>
                    <a:lnTo>
                      <a:pt x="168" y="213"/>
                    </a:lnTo>
                    <a:lnTo>
                      <a:pt x="171" y="233"/>
                    </a:lnTo>
                    <a:lnTo>
                      <a:pt x="168" y="253"/>
                    </a:lnTo>
                    <a:lnTo>
                      <a:pt x="162" y="270"/>
                    </a:lnTo>
                    <a:lnTo>
                      <a:pt x="152" y="287"/>
                    </a:lnTo>
                    <a:lnTo>
                      <a:pt x="137" y="299"/>
                    </a:lnTo>
                    <a:lnTo>
                      <a:pt x="119" y="309"/>
                    </a:lnTo>
                    <a:lnTo>
                      <a:pt x="98" y="314"/>
                    </a:lnTo>
                    <a:lnTo>
                      <a:pt x="98" y="333"/>
                    </a:lnTo>
                    <a:lnTo>
                      <a:pt x="98" y="334"/>
                    </a:lnTo>
                    <a:lnTo>
                      <a:pt x="98" y="335"/>
                    </a:lnTo>
                    <a:lnTo>
                      <a:pt x="98" y="338"/>
                    </a:lnTo>
                    <a:lnTo>
                      <a:pt x="97" y="339"/>
                    </a:lnTo>
                    <a:lnTo>
                      <a:pt x="95" y="340"/>
                    </a:lnTo>
                    <a:lnTo>
                      <a:pt x="93" y="340"/>
                    </a:lnTo>
                    <a:lnTo>
                      <a:pt x="89" y="340"/>
                    </a:lnTo>
                    <a:lnTo>
                      <a:pt x="82" y="340"/>
                    </a:lnTo>
                    <a:lnTo>
                      <a:pt x="78" y="340"/>
                    </a:lnTo>
                    <a:lnTo>
                      <a:pt x="75" y="340"/>
                    </a:lnTo>
                    <a:lnTo>
                      <a:pt x="74" y="339"/>
                    </a:lnTo>
                    <a:lnTo>
                      <a:pt x="73" y="338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3" y="333"/>
                    </a:lnTo>
                    <a:lnTo>
                      <a:pt x="73" y="314"/>
                    </a:lnTo>
                    <a:lnTo>
                      <a:pt x="52" y="313"/>
                    </a:lnTo>
                    <a:lnTo>
                      <a:pt x="32" y="309"/>
                    </a:lnTo>
                    <a:lnTo>
                      <a:pt x="18" y="304"/>
                    </a:lnTo>
                    <a:lnTo>
                      <a:pt x="8" y="299"/>
                    </a:lnTo>
                    <a:lnTo>
                      <a:pt x="4" y="298"/>
                    </a:lnTo>
                    <a:lnTo>
                      <a:pt x="1" y="295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1" y="288"/>
                    </a:lnTo>
                    <a:lnTo>
                      <a:pt x="13" y="254"/>
                    </a:lnTo>
                    <a:lnTo>
                      <a:pt x="14" y="251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9" y="250"/>
                    </a:lnTo>
                    <a:lnTo>
                      <a:pt x="20" y="251"/>
                    </a:lnTo>
                    <a:lnTo>
                      <a:pt x="23" y="253"/>
                    </a:lnTo>
                    <a:lnTo>
                      <a:pt x="29" y="256"/>
                    </a:lnTo>
                    <a:lnTo>
                      <a:pt x="40" y="261"/>
                    </a:lnTo>
                    <a:lnTo>
                      <a:pt x="54" y="265"/>
                    </a:lnTo>
                    <a:lnTo>
                      <a:pt x="73" y="269"/>
                    </a:lnTo>
                    <a:lnTo>
                      <a:pt x="73" y="188"/>
                    </a:lnTo>
                    <a:lnTo>
                      <a:pt x="65" y="185"/>
                    </a:lnTo>
                    <a:lnTo>
                      <a:pt x="53" y="179"/>
                    </a:lnTo>
                    <a:lnTo>
                      <a:pt x="40" y="172"/>
                    </a:lnTo>
                    <a:lnTo>
                      <a:pt x="28" y="165"/>
                    </a:lnTo>
                    <a:lnTo>
                      <a:pt x="17" y="155"/>
                    </a:lnTo>
                    <a:lnTo>
                      <a:pt x="8" y="142"/>
                    </a:lnTo>
                    <a:lnTo>
                      <a:pt x="1" y="127"/>
                    </a:lnTo>
                    <a:lnTo>
                      <a:pt x="0" y="107"/>
                    </a:lnTo>
                    <a:lnTo>
                      <a:pt x="1" y="87"/>
                    </a:lnTo>
                    <a:lnTo>
                      <a:pt x="8" y="71"/>
                    </a:lnTo>
                    <a:lnTo>
                      <a:pt x="15" y="58"/>
                    </a:lnTo>
                    <a:lnTo>
                      <a:pt x="32" y="43"/>
                    </a:lnTo>
                    <a:lnTo>
                      <a:pt x="50" y="33"/>
                    </a:lnTo>
                    <a:lnTo>
                      <a:pt x="73" y="28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8" y="0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18" name="Freeform 83"/>
              <p:cNvSpPr>
                <a:spLocks noEditPoints="1"/>
              </p:cNvSpPr>
              <p:nvPr/>
            </p:nvSpPr>
            <p:spPr bwMode="auto">
              <a:xfrm>
                <a:off x="3449638" y="5686425"/>
                <a:ext cx="107950" cy="214313"/>
              </a:xfrm>
              <a:custGeom>
                <a:avLst/>
                <a:gdLst>
                  <a:gd name="T0" fmla="*/ 38 w 68"/>
                  <a:gd name="T1" fmla="*/ 107 h 135"/>
                  <a:gd name="T2" fmla="*/ 42 w 68"/>
                  <a:gd name="T3" fmla="*/ 105 h 135"/>
                  <a:gd name="T4" fmla="*/ 47 w 68"/>
                  <a:gd name="T5" fmla="*/ 100 h 135"/>
                  <a:gd name="T6" fmla="*/ 49 w 68"/>
                  <a:gd name="T7" fmla="*/ 94 h 135"/>
                  <a:gd name="T8" fmla="*/ 47 w 68"/>
                  <a:gd name="T9" fmla="*/ 85 h 135"/>
                  <a:gd name="T10" fmla="*/ 42 w 68"/>
                  <a:gd name="T11" fmla="*/ 80 h 135"/>
                  <a:gd name="T12" fmla="*/ 38 w 68"/>
                  <a:gd name="T13" fmla="*/ 78 h 135"/>
                  <a:gd name="T14" fmla="*/ 29 w 68"/>
                  <a:gd name="T15" fmla="*/ 29 h 135"/>
                  <a:gd name="T16" fmla="*/ 25 w 68"/>
                  <a:gd name="T17" fmla="*/ 30 h 135"/>
                  <a:gd name="T18" fmla="*/ 20 w 68"/>
                  <a:gd name="T19" fmla="*/ 35 h 135"/>
                  <a:gd name="T20" fmla="*/ 19 w 68"/>
                  <a:gd name="T21" fmla="*/ 41 h 135"/>
                  <a:gd name="T22" fmla="*/ 20 w 68"/>
                  <a:gd name="T23" fmla="*/ 48 h 135"/>
                  <a:gd name="T24" fmla="*/ 25 w 68"/>
                  <a:gd name="T25" fmla="*/ 53 h 135"/>
                  <a:gd name="T26" fmla="*/ 29 w 68"/>
                  <a:gd name="T27" fmla="*/ 29 h 135"/>
                  <a:gd name="T28" fmla="*/ 35 w 68"/>
                  <a:gd name="T29" fmla="*/ 0 h 135"/>
                  <a:gd name="T30" fmla="*/ 38 w 68"/>
                  <a:gd name="T31" fmla="*/ 1 h 135"/>
                  <a:gd name="T32" fmla="*/ 39 w 68"/>
                  <a:gd name="T33" fmla="*/ 3 h 135"/>
                  <a:gd name="T34" fmla="*/ 50 w 68"/>
                  <a:gd name="T35" fmla="*/ 13 h 135"/>
                  <a:gd name="T36" fmla="*/ 62 w 68"/>
                  <a:gd name="T37" fmla="*/ 18 h 135"/>
                  <a:gd name="T38" fmla="*/ 64 w 68"/>
                  <a:gd name="T39" fmla="*/ 20 h 135"/>
                  <a:gd name="T40" fmla="*/ 64 w 68"/>
                  <a:gd name="T41" fmla="*/ 23 h 135"/>
                  <a:gd name="T42" fmla="*/ 58 w 68"/>
                  <a:gd name="T43" fmla="*/ 34 h 135"/>
                  <a:gd name="T44" fmla="*/ 57 w 68"/>
                  <a:gd name="T45" fmla="*/ 35 h 135"/>
                  <a:gd name="T46" fmla="*/ 54 w 68"/>
                  <a:gd name="T47" fmla="*/ 34 h 135"/>
                  <a:gd name="T48" fmla="*/ 48 w 68"/>
                  <a:gd name="T49" fmla="*/ 30 h 135"/>
                  <a:gd name="T50" fmla="*/ 39 w 68"/>
                  <a:gd name="T51" fmla="*/ 29 h 135"/>
                  <a:gd name="T52" fmla="*/ 42 w 68"/>
                  <a:gd name="T53" fmla="*/ 60 h 135"/>
                  <a:gd name="T54" fmla="*/ 59 w 68"/>
                  <a:gd name="T55" fmla="*/ 71 h 135"/>
                  <a:gd name="T56" fmla="*/ 68 w 68"/>
                  <a:gd name="T57" fmla="*/ 91 h 135"/>
                  <a:gd name="T58" fmla="*/ 59 w 68"/>
                  <a:gd name="T59" fmla="*/ 113 h 135"/>
                  <a:gd name="T60" fmla="*/ 39 w 68"/>
                  <a:gd name="T61" fmla="*/ 124 h 135"/>
                  <a:gd name="T62" fmla="*/ 39 w 68"/>
                  <a:gd name="T63" fmla="*/ 133 h 135"/>
                  <a:gd name="T64" fmla="*/ 38 w 68"/>
                  <a:gd name="T65" fmla="*/ 134 h 135"/>
                  <a:gd name="T66" fmla="*/ 32 w 68"/>
                  <a:gd name="T67" fmla="*/ 135 h 135"/>
                  <a:gd name="T68" fmla="*/ 29 w 68"/>
                  <a:gd name="T69" fmla="*/ 134 h 135"/>
                  <a:gd name="T70" fmla="*/ 29 w 68"/>
                  <a:gd name="T71" fmla="*/ 132 h 135"/>
                  <a:gd name="T72" fmla="*/ 18 w 68"/>
                  <a:gd name="T73" fmla="*/ 123 h 135"/>
                  <a:gd name="T74" fmla="*/ 3 w 68"/>
                  <a:gd name="T75" fmla="*/ 118 h 135"/>
                  <a:gd name="T76" fmla="*/ 0 w 68"/>
                  <a:gd name="T77" fmla="*/ 115 h 135"/>
                  <a:gd name="T78" fmla="*/ 5 w 68"/>
                  <a:gd name="T79" fmla="*/ 100 h 135"/>
                  <a:gd name="T80" fmla="*/ 7 w 68"/>
                  <a:gd name="T81" fmla="*/ 99 h 135"/>
                  <a:gd name="T82" fmla="*/ 9 w 68"/>
                  <a:gd name="T83" fmla="*/ 100 h 135"/>
                  <a:gd name="T84" fmla="*/ 14 w 68"/>
                  <a:gd name="T85" fmla="*/ 103 h 135"/>
                  <a:gd name="T86" fmla="*/ 23 w 68"/>
                  <a:gd name="T87" fmla="*/ 105 h 135"/>
                  <a:gd name="T88" fmla="*/ 29 w 68"/>
                  <a:gd name="T89" fmla="*/ 74 h 135"/>
                  <a:gd name="T90" fmla="*/ 19 w 68"/>
                  <a:gd name="T91" fmla="*/ 70 h 135"/>
                  <a:gd name="T92" fmla="*/ 5 w 68"/>
                  <a:gd name="T93" fmla="*/ 60 h 135"/>
                  <a:gd name="T94" fmla="*/ 0 w 68"/>
                  <a:gd name="T95" fmla="*/ 43 h 135"/>
                  <a:gd name="T96" fmla="*/ 2 w 68"/>
                  <a:gd name="T97" fmla="*/ 31 h 135"/>
                  <a:gd name="T98" fmla="*/ 7 w 68"/>
                  <a:gd name="T99" fmla="*/ 23 h 135"/>
                  <a:gd name="T100" fmla="*/ 29 w 68"/>
                  <a:gd name="T101" fmla="*/ 11 h 135"/>
                  <a:gd name="T102" fmla="*/ 29 w 68"/>
                  <a:gd name="T103" fmla="*/ 3 h 135"/>
                  <a:gd name="T104" fmla="*/ 30 w 68"/>
                  <a:gd name="T10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" h="135">
                    <a:moveTo>
                      <a:pt x="38" y="78"/>
                    </a:moveTo>
                    <a:lnTo>
                      <a:pt x="38" y="107"/>
                    </a:lnTo>
                    <a:lnTo>
                      <a:pt x="39" y="105"/>
                    </a:lnTo>
                    <a:lnTo>
                      <a:pt x="42" y="105"/>
                    </a:lnTo>
                    <a:lnTo>
                      <a:pt x="44" y="103"/>
                    </a:lnTo>
                    <a:lnTo>
                      <a:pt x="47" y="100"/>
                    </a:lnTo>
                    <a:lnTo>
                      <a:pt x="48" y="98"/>
                    </a:lnTo>
                    <a:lnTo>
                      <a:pt x="49" y="94"/>
                    </a:lnTo>
                    <a:lnTo>
                      <a:pt x="48" y="89"/>
                    </a:lnTo>
                    <a:lnTo>
                      <a:pt x="47" y="85"/>
                    </a:lnTo>
                    <a:lnTo>
                      <a:pt x="44" y="83"/>
                    </a:lnTo>
                    <a:lnTo>
                      <a:pt x="42" y="80"/>
                    </a:lnTo>
                    <a:lnTo>
                      <a:pt x="40" y="79"/>
                    </a:lnTo>
                    <a:lnTo>
                      <a:pt x="38" y="78"/>
                    </a:lnTo>
                    <a:lnTo>
                      <a:pt x="38" y="78"/>
                    </a:lnTo>
                    <a:close/>
                    <a:moveTo>
                      <a:pt x="29" y="29"/>
                    </a:moveTo>
                    <a:lnTo>
                      <a:pt x="28" y="29"/>
                    </a:lnTo>
                    <a:lnTo>
                      <a:pt x="25" y="30"/>
                    </a:lnTo>
                    <a:lnTo>
                      <a:pt x="23" y="31"/>
                    </a:lnTo>
                    <a:lnTo>
                      <a:pt x="20" y="35"/>
                    </a:lnTo>
                    <a:lnTo>
                      <a:pt x="19" y="38"/>
                    </a:lnTo>
                    <a:lnTo>
                      <a:pt x="19" y="41"/>
                    </a:lnTo>
                    <a:lnTo>
                      <a:pt x="19" y="45"/>
                    </a:lnTo>
                    <a:lnTo>
                      <a:pt x="20" y="48"/>
                    </a:lnTo>
                    <a:lnTo>
                      <a:pt x="23" y="51"/>
                    </a:lnTo>
                    <a:lnTo>
                      <a:pt x="25" y="53"/>
                    </a:lnTo>
                    <a:lnTo>
                      <a:pt x="29" y="55"/>
                    </a:lnTo>
                    <a:lnTo>
                      <a:pt x="29" y="29"/>
                    </a:lnTo>
                    <a:close/>
                    <a:moveTo>
                      <a:pt x="32" y="0"/>
                    </a:moveTo>
                    <a:lnTo>
                      <a:pt x="35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11"/>
                    </a:lnTo>
                    <a:lnTo>
                      <a:pt x="50" y="13"/>
                    </a:lnTo>
                    <a:lnTo>
                      <a:pt x="58" y="15"/>
                    </a:lnTo>
                    <a:lnTo>
                      <a:pt x="62" y="18"/>
                    </a:lnTo>
                    <a:lnTo>
                      <a:pt x="63" y="19"/>
                    </a:lnTo>
                    <a:lnTo>
                      <a:pt x="64" y="20"/>
                    </a:lnTo>
                    <a:lnTo>
                      <a:pt x="64" y="21"/>
                    </a:lnTo>
                    <a:lnTo>
                      <a:pt x="64" y="23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7" y="35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3" y="29"/>
                    </a:lnTo>
                    <a:lnTo>
                      <a:pt x="39" y="29"/>
                    </a:lnTo>
                    <a:lnTo>
                      <a:pt x="39" y="59"/>
                    </a:lnTo>
                    <a:lnTo>
                      <a:pt x="42" y="60"/>
                    </a:lnTo>
                    <a:lnTo>
                      <a:pt x="52" y="65"/>
                    </a:lnTo>
                    <a:lnTo>
                      <a:pt x="59" y="71"/>
                    </a:lnTo>
                    <a:lnTo>
                      <a:pt x="65" y="80"/>
                    </a:lnTo>
                    <a:lnTo>
                      <a:pt x="68" y="91"/>
                    </a:lnTo>
                    <a:lnTo>
                      <a:pt x="65" y="104"/>
                    </a:lnTo>
                    <a:lnTo>
                      <a:pt x="59" y="113"/>
                    </a:lnTo>
                    <a:lnTo>
                      <a:pt x="50" y="120"/>
                    </a:lnTo>
                    <a:lnTo>
                      <a:pt x="39" y="124"/>
                    </a:lnTo>
                    <a:lnTo>
                      <a:pt x="39" y="132"/>
                    </a:lnTo>
                    <a:lnTo>
                      <a:pt x="39" y="133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5" y="135"/>
                    </a:lnTo>
                    <a:lnTo>
                      <a:pt x="32" y="135"/>
                    </a:lnTo>
                    <a:lnTo>
                      <a:pt x="30" y="134"/>
                    </a:lnTo>
                    <a:lnTo>
                      <a:pt x="29" y="134"/>
                    </a:lnTo>
                    <a:lnTo>
                      <a:pt x="29" y="133"/>
                    </a:lnTo>
                    <a:lnTo>
                      <a:pt x="29" y="132"/>
                    </a:lnTo>
                    <a:lnTo>
                      <a:pt x="29" y="124"/>
                    </a:lnTo>
                    <a:lnTo>
                      <a:pt x="18" y="123"/>
                    </a:lnTo>
                    <a:lnTo>
                      <a:pt x="8" y="120"/>
                    </a:lnTo>
                    <a:lnTo>
                      <a:pt x="3" y="118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5" y="100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9"/>
                    </a:lnTo>
                    <a:lnTo>
                      <a:pt x="9" y="100"/>
                    </a:lnTo>
                    <a:lnTo>
                      <a:pt x="10" y="100"/>
                    </a:lnTo>
                    <a:lnTo>
                      <a:pt x="14" y="103"/>
                    </a:lnTo>
                    <a:lnTo>
                      <a:pt x="18" y="104"/>
                    </a:lnTo>
                    <a:lnTo>
                      <a:pt x="23" y="105"/>
                    </a:lnTo>
                    <a:lnTo>
                      <a:pt x="29" y="107"/>
                    </a:lnTo>
                    <a:lnTo>
                      <a:pt x="29" y="74"/>
                    </a:lnTo>
                    <a:lnTo>
                      <a:pt x="25" y="73"/>
                    </a:lnTo>
                    <a:lnTo>
                      <a:pt x="19" y="70"/>
                    </a:lnTo>
                    <a:lnTo>
                      <a:pt x="12" y="66"/>
                    </a:lnTo>
                    <a:lnTo>
                      <a:pt x="5" y="60"/>
                    </a:lnTo>
                    <a:lnTo>
                      <a:pt x="2" y="53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2" y="31"/>
                    </a:lnTo>
                    <a:lnTo>
                      <a:pt x="4" y="26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29" y="11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19" name="Freeform 84"/>
              <p:cNvSpPr>
                <a:spLocks noEditPoints="1"/>
              </p:cNvSpPr>
              <p:nvPr/>
            </p:nvSpPr>
            <p:spPr bwMode="auto">
              <a:xfrm>
                <a:off x="3508375" y="5946775"/>
                <a:ext cx="65088" cy="131763"/>
              </a:xfrm>
              <a:custGeom>
                <a:avLst/>
                <a:gdLst>
                  <a:gd name="T0" fmla="*/ 22 w 41"/>
                  <a:gd name="T1" fmla="*/ 65 h 83"/>
                  <a:gd name="T2" fmla="*/ 26 w 41"/>
                  <a:gd name="T3" fmla="*/ 64 h 83"/>
                  <a:gd name="T4" fmla="*/ 28 w 41"/>
                  <a:gd name="T5" fmla="*/ 60 h 83"/>
                  <a:gd name="T6" fmla="*/ 28 w 41"/>
                  <a:gd name="T7" fmla="*/ 54 h 83"/>
                  <a:gd name="T8" fmla="*/ 26 w 41"/>
                  <a:gd name="T9" fmla="*/ 50 h 83"/>
                  <a:gd name="T10" fmla="*/ 23 w 41"/>
                  <a:gd name="T11" fmla="*/ 48 h 83"/>
                  <a:gd name="T12" fmla="*/ 18 w 41"/>
                  <a:gd name="T13" fmla="*/ 18 h 83"/>
                  <a:gd name="T14" fmla="*/ 13 w 41"/>
                  <a:gd name="T15" fmla="*/ 20 h 83"/>
                  <a:gd name="T16" fmla="*/ 11 w 41"/>
                  <a:gd name="T17" fmla="*/ 25 h 83"/>
                  <a:gd name="T18" fmla="*/ 13 w 41"/>
                  <a:gd name="T19" fmla="*/ 30 h 83"/>
                  <a:gd name="T20" fmla="*/ 18 w 41"/>
                  <a:gd name="T21" fmla="*/ 34 h 83"/>
                  <a:gd name="T22" fmla="*/ 20 w 41"/>
                  <a:gd name="T23" fmla="*/ 0 h 83"/>
                  <a:gd name="T24" fmla="*/ 22 w 41"/>
                  <a:gd name="T25" fmla="*/ 0 h 83"/>
                  <a:gd name="T26" fmla="*/ 23 w 41"/>
                  <a:gd name="T27" fmla="*/ 1 h 83"/>
                  <a:gd name="T28" fmla="*/ 23 w 41"/>
                  <a:gd name="T29" fmla="*/ 6 h 83"/>
                  <a:gd name="T30" fmla="*/ 32 w 41"/>
                  <a:gd name="T31" fmla="*/ 9 h 83"/>
                  <a:gd name="T32" fmla="*/ 37 w 41"/>
                  <a:gd name="T33" fmla="*/ 11 h 83"/>
                  <a:gd name="T34" fmla="*/ 38 w 41"/>
                  <a:gd name="T35" fmla="*/ 13 h 83"/>
                  <a:gd name="T36" fmla="*/ 36 w 41"/>
                  <a:gd name="T37" fmla="*/ 20 h 83"/>
                  <a:gd name="T38" fmla="*/ 33 w 41"/>
                  <a:gd name="T39" fmla="*/ 21 h 83"/>
                  <a:gd name="T40" fmla="*/ 30 w 41"/>
                  <a:gd name="T41" fmla="*/ 19 h 83"/>
                  <a:gd name="T42" fmla="*/ 23 w 41"/>
                  <a:gd name="T43" fmla="*/ 18 h 83"/>
                  <a:gd name="T44" fmla="*/ 25 w 41"/>
                  <a:gd name="T45" fmla="*/ 37 h 83"/>
                  <a:gd name="T46" fmla="*/ 33 w 41"/>
                  <a:gd name="T47" fmla="*/ 42 h 83"/>
                  <a:gd name="T48" fmla="*/ 38 w 41"/>
                  <a:gd name="T49" fmla="*/ 48 h 83"/>
                  <a:gd name="T50" fmla="*/ 41 w 41"/>
                  <a:gd name="T51" fmla="*/ 57 h 83"/>
                  <a:gd name="T52" fmla="*/ 38 w 41"/>
                  <a:gd name="T53" fmla="*/ 65 h 83"/>
                  <a:gd name="T54" fmla="*/ 32 w 41"/>
                  <a:gd name="T55" fmla="*/ 73 h 83"/>
                  <a:gd name="T56" fmla="*/ 23 w 41"/>
                  <a:gd name="T57" fmla="*/ 75 h 83"/>
                  <a:gd name="T58" fmla="*/ 23 w 41"/>
                  <a:gd name="T59" fmla="*/ 82 h 83"/>
                  <a:gd name="T60" fmla="*/ 22 w 41"/>
                  <a:gd name="T61" fmla="*/ 82 h 83"/>
                  <a:gd name="T62" fmla="*/ 20 w 41"/>
                  <a:gd name="T63" fmla="*/ 83 h 83"/>
                  <a:gd name="T64" fmla="*/ 17 w 41"/>
                  <a:gd name="T65" fmla="*/ 82 h 83"/>
                  <a:gd name="T66" fmla="*/ 17 w 41"/>
                  <a:gd name="T67" fmla="*/ 80 h 83"/>
                  <a:gd name="T68" fmla="*/ 12 w 41"/>
                  <a:gd name="T69" fmla="*/ 75 h 83"/>
                  <a:gd name="T70" fmla="*/ 3 w 41"/>
                  <a:gd name="T71" fmla="*/ 74 h 83"/>
                  <a:gd name="T72" fmla="*/ 1 w 41"/>
                  <a:gd name="T73" fmla="*/ 72 h 83"/>
                  <a:gd name="T74" fmla="*/ 0 w 41"/>
                  <a:gd name="T75" fmla="*/ 69 h 83"/>
                  <a:gd name="T76" fmla="*/ 3 w 41"/>
                  <a:gd name="T77" fmla="*/ 60 h 83"/>
                  <a:gd name="T78" fmla="*/ 5 w 41"/>
                  <a:gd name="T79" fmla="*/ 62 h 83"/>
                  <a:gd name="T80" fmla="*/ 10 w 41"/>
                  <a:gd name="T81" fmla="*/ 63 h 83"/>
                  <a:gd name="T82" fmla="*/ 17 w 41"/>
                  <a:gd name="T83" fmla="*/ 65 h 83"/>
                  <a:gd name="T84" fmla="*/ 16 w 41"/>
                  <a:gd name="T85" fmla="*/ 45 h 83"/>
                  <a:gd name="T86" fmla="*/ 10 w 41"/>
                  <a:gd name="T87" fmla="*/ 42 h 83"/>
                  <a:gd name="T88" fmla="*/ 3 w 41"/>
                  <a:gd name="T89" fmla="*/ 38 h 83"/>
                  <a:gd name="T90" fmla="*/ 0 w 41"/>
                  <a:gd name="T91" fmla="*/ 30 h 83"/>
                  <a:gd name="T92" fmla="*/ 0 w 41"/>
                  <a:gd name="T93" fmla="*/ 21 h 83"/>
                  <a:gd name="T94" fmla="*/ 3 w 41"/>
                  <a:gd name="T95" fmla="*/ 14 h 83"/>
                  <a:gd name="T96" fmla="*/ 12 w 41"/>
                  <a:gd name="T97" fmla="*/ 9 h 83"/>
                  <a:gd name="T98" fmla="*/ 17 w 41"/>
                  <a:gd name="T99" fmla="*/ 3 h 83"/>
                  <a:gd name="T100" fmla="*/ 17 w 41"/>
                  <a:gd name="T101" fmla="*/ 0 h 83"/>
                  <a:gd name="T102" fmla="*/ 20 w 41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" h="83">
                    <a:moveTo>
                      <a:pt x="22" y="48"/>
                    </a:moveTo>
                    <a:lnTo>
                      <a:pt x="22" y="65"/>
                    </a:lnTo>
                    <a:lnTo>
                      <a:pt x="25" y="64"/>
                    </a:lnTo>
                    <a:lnTo>
                      <a:pt x="26" y="64"/>
                    </a:lnTo>
                    <a:lnTo>
                      <a:pt x="27" y="63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28" y="54"/>
                    </a:lnTo>
                    <a:lnTo>
                      <a:pt x="27" y="52"/>
                    </a:lnTo>
                    <a:lnTo>
                      <a:pt x="26" y="50"/>
                    </a:lnTo>
                    <a:lnTo>
                      <a:pt x="25" y="49"/>
                    </a:lnTo>
                    <a:lnTo>
                      <a:pt x="23" y="48"/>
                    </a:lnTo>
                    <a:lnTo>
                      <a:pt x="22" y="48"/>
                    </a:lnTo>
                    <a:close/>
                    <a:moveTo>
                      <a:pt x="18" y="18"/>
                    </a:moveTo>
                    <a:lnTo>
                      <a:pt x="16" y="18"/>
                    </a:lnTo>
                    <a:lnTo>
                      <a:pt x="13" y="20"/>
                    </a:lnTo>
                    <a:lnTo>
                      <a:pt x="12" y="23"/>
                    </a:lnTo>
                    <a:lnTo>
                      <a:pt x="11" y="25"/>
                    </a:lnTo>
                    <a:lnTo>
                      <a:pt x="12" y="28"/>
                    </a:lnTo>
                    <a:lnTo>
                      <a:pt x="13" y="30"/>
                    </a:lnTo>
                    <a:lnTo>
                      <a:pt x="15" y="33"/>
                    </a:lnTo>
                    <a:lnTo>
                      <a:pt x="18" y="34"/>
                    </a:lnTo>
                    <a:lnTo>
                      <a:pt x="18" y="18"/>
                    </a:lnTo>
                    <a:close/>
                    <a:moveTo>
                      <a:pt x="20" y="0"/>
                    </a:move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3" y="6"/>
                    </a:lnTo>
                    <a:lnTo>
                      <a:pt x="28" y="8"/>
                    </a:lnTo>
                    <a:lnTo>
                      <a:pt x="32" y="9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4"/>
                    </a:lnTo>
                    <a:lnTo>
                      <a:pt x="36" y="20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0" y="19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30" y="39"/>
                    </a:lnTo>
                    <a:lnTo>
                      <a:pt x="33" y="42"/>
                    </a:lnTo>
                    <a:lnTo>
                      <a:pt x="36" y="44"/>
                    </a:lnTo>
                    <a:lnTo>
                      <a:pt x="38" y="48"/>
                    </a:lnTo>
                    <a:lnTo>
                      <a:pt x="40" y="52"/>
                    </a:lnTo>
                    <a:lnTo>
                      <a:pt x="41" y="57"/>
                    </a:lnTo>
                    <a:lnTo>
                      <a:pt x="40" y="62"/>
                    </a:lnTo>
                    <a:lnTo>
                      <a:pt x="38" y="65"/>
                    </a:lnTo>
                    <a:lnTo>
                      <a:pt x="36" y="69"/>
                    </a:lnTo>
                    <a:lnTo>
                      <a:pt x="32" y="73"/>
                    </a:lnTo>
                    <a:lnTo>
                      <a:pt x="28" y="74"/>
                    </a:lnTo>
                    <a:lnTo>
                      <a:pt x="23" y="75"/>
                    </a:lnTo>
                    <a:lnTo>
                      <a:pt x="23" y="80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3"/>
                    </a:lnTo>
                    <a:lnTo>
                      <a:pt x="20" y="83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7" y="75"/>
                    </a:lnTo>
                    <a:lnTo>
                      <a:pt x="12" y="75"/>
                    </a:lnTo>
                    <a:lnTo>
                      <a:pt x="7" y="74"/>
                    </a:lnTo>
                    <a:lnTo>
                      <a:pt x="3" y="74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5" y="60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10" y="63"/>
                    </a:lnTo>
                    <a:lnTo>
                      <a:pt x="13" y="64"/>
                    </a:lnTo>
                    <a:lnTo>
                      <a:pt x="17" y="6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2" y="43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3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12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0" name="Freeform 85"/>
              <p:cNvSpPr>
                <a:spLocks noEditPoints="1"/>
              </p:cNvSpPr>
              <p:nvPr/>
            </p:nvSpPr>
            <p:spPr bwMode="auto">
              <a:xfrm>
                <a:off x="3856038" y="6076950"/>
                <a:ext cx="76200" cy="152400"/>
              </a:xfrm>
              <a:custGeom>
                <a:avLst/>
                <a:gdLst>
                  <a:gd name="T0" fmla="*/ 26 w 48"/>
                  <a:gd name="T1" fmla="*/ 76 h 96"/>
                  <a:gd name="T2" fmla="*/ 30 w 48"/>
                  <a:gd name="T3" fmla="*/ 75 h 96"/>
                  <a:gd name="T4" fmla="*/ 34 w 48"/>
                  <a:gd name="T5" fmla="*/ 70 h 96"/>
                  <a:gd name="T6" fmla="*/ 34 w 48"/>
                  <a:gd name="T7" fmla="*/ 64 h 96"/>
                  <a:gd name="T8" fmla="*/ 31 w 48"/>
                  <a:gd name="T9" fmla="*/ 58 h 96"/>
                  <a:gd name="T10" fmla="*/ 28 w 48"/>
                  <a:gd name="T11" fmla="*/ 56 h 96"/>
                  <a:gd name="T12" fmla="*/ 21 w 48"/>
                  <a:gd name="T13" fmla="*/ 21 h 96"/>
                  <a:gd name="T14" fmla="*/ 16 w 48"/>
                  <a:gd name="T15" fmla="*/ 23 h 96"/>
                  <a:gd name="T16" fmla="*/ 14 w 48"/>
                  <a:gd name="T17" fmla="*/ 30 h 96"/>
                  <a:gd name="T18" fmla="*/ 15 w 48"/>
                  <a:gd name="T19" fmla="*/ 36 h 96"/>
                  <a:gd name="T20" fmla="*/ 21 w 48"/>
                  <a:gd name="T21" fmla="*/ 40 h 96"/>
                  <a:gd name="T22" fmla="*/ 23 w 48"/>
                  <a:gd name="T23" fmla="*/ 0 h 96"/>
                  <a:gd name="T24" fmla="*/ 26 w 48"/>
                  <a:gd name="T25" fmla="*/ 1 h 96"/>
                  <a:gd name="T26" fmla="*/ 28 w 48"/>
                  <a:gd name="T27" fmla="*/ 2 h 96"/>
                  <a:gd name="T28" fmla="*/ 28 w 48"/>
                  <a:gd name="T29" fmla="*/ 8 h 96"/>
                  <a:gd name="T30" fmla="*/ 39 w 48"/>
                  <a:gd name="T31" fmla="*/ 10 h 96"/>
                  <a:gd name="T32" fmla="*/ 44 w 48"/>
                  <a:gd name="T33" fmla="*/ 12 h 96"/>
                  <a:gd name="T34" fmla="*/ 46 w 48"/>
                  <a:gd name="T35" fmla="*/ 16 h 96"/>
                  <a:gd name="T36" fmla="*/ 43 w 48"/>
                  <a:gd name="T37" fmla="*/ 25 h 96"/>
                  <a:gd name="T38" fmla="*/ 41 w 48"/>
                  <a:gd name="T39" fmla="*/ 25 h 96"/>
                  <a:gd name="T40" fmla="*/ 39 w 48"/>
                  <a:gd name="T41" fmla="*/ 25 h 96"/>
                  <a:gd name="T42" fmla="*/ 33 w 48"/>
                  <a:gd name="T43" fmla="*/ 21 h 96"/>
                  <a:gd name="T44" fmla="*/ 28 w 48"/>
                  <a:gd name="T45" fmla="*/ 42 h 96"/>
                  <a:gd name="T46" fmla="*/ 36 w 48"/>
                  <a:gd name="T47" fmla="*/ 47 h 96"/>
                  <a:gd name="T48" fmla="*/ 46 w 48"/>
                  <a:gd name="T49" fmla="*/ 57 h 96"/>
                  <a:gd name="T50" fmla="*/ 45 w 48"/>
                  <a:gd name="T51" fmla="*/ 76 h 96"/>
                  <a:gd name="T52" fmla="*/ 28 w 48"/>
                  <a:gd name="T53" fmla="*/ 89 h 96"/>
                  <a:gd name="T54" fmla="*/ 28 w 48"/>
                  <a:gd name="T55" fmla="*/ 95 h 96"/>
                  <a:gd name="T56" fmla="*/ 26 w 48"/>
                  <a:gd name="T57" fmla="*/ 96 h 96"/>
                  <a:gd name="T58" fmla="*/ 23 w 48"/>
                  <a:gd name="T59" fmla="*/ 96 h 96"/>
                  <a:gd name="T60" fmla="*/ 20 w 48"/>
                  <a:gd name="T61" fmla="*/ 96 h 96"/>
                  <a:gd name="T62" fmla="*/ 20 w 48"/>
                  <a:gd name="T63" fmla="*/ 94 h 96"/>
                  <a:gd name="T64" fmla="*/ 14 w 48"/>
                  <a:gd name="T65" fmla="*/ 89 h 96"/>
                  <a:gd name="T66" fmla="*/ 5 w 48"/>
                  <a:gd name="T67" fmla="*/ 86 h 96"/>
                  <a:gd name="T68" fmla="*/ 1 w 48"/>
                  <a:gd name="T69" fmla="*/ 84 h 96"/>
                  <a:gd name="T70" fmla="*/ 0 w 48"/>
                  <a:gd name="T71" fmla="*/ 81 h 96"/>
                  <a:gd name="T72" fmla="*/ 5 w 48"/>
                  <a:gd name="T73" fmla="*/ 71 h 96"/>
                  <a:gd name="T74" fmla="*/ 6 w 48"/>
                  <a:gd name="T75" fmla="*/ 71 h 96"/>
                  <a:gd name="T76" fmla="*/ 11 w 48"/>
                  <a:gd name="T77" fmla="*/ 74 h 96"/>
                  <a:gd name="T78" fmla="*/ 20 w 48"/>
                  <a:gd name="T79" fmla="*/ 76 h 96"/>
                  <a:gd name="T80" fmla="*/ 19 w 48"/>
                  <a:gd name="T81" fmla="*/ 52 h 96"/>
                  <a:gd name="T82" fmla="*/ 6 w 48"/>
                  <a:gd name="T83" fmla="*/ 46 h 96"/>
                  <a:gd name="T84" fmla="*/ 0 w 48"/>
                  <a:gd name="T85" fmla="*/ 31 h 96"/>
                  <a:gd name="T86" fmla="*/ 2 w 48"/>
                  <a:gd name="T87" fmla="*/ 20 h 96"/>
                  <a:gd name="T88" fmla="*/ 7 w 48"/>
                  <a:gd name="T89" fmla="*/ 13 h 96"/>
                  <a:gd name="T90" fmla="*/ 15 w 48"/>
                  <a:gd name="T91" fmla="*/ 10 h 96"/>
                  <a:gd name="T92" fmla="*/ 20 w 48"/>
                  <a:gd name="T93" fmla="*/ 2 h 96"/>
                  <a:gd name="T94" fmla="*/ 20 w 48"/>
                  <a:gd name="T95" fmla="*/ 1 h 96"/>
                  <a:gd name="T96" fmla="*/ 23 w 48"/>
                  <a:gd name="T9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96">
                    <a:moveTo>
                      <a:pt x="26" y="56"/>
                    </a:moveTo>
                    <a:lnTo>
                      <a:pt x="26" y="76"/>
                    </a:lnTo>
                    <a:lnTo>
                      <a:pt x="29" y="76"/>
                    </a:lnTo>
                    <a:lnTo>
                      <a:pt x="30" y="75"/>
                    </a:lnTo>
                    <a:lnTo>
                      <a:pt x="33" y="72"/>
                    </a:lnTo>
                    <a:lnTo>
                      <a:pt x="34" y="70"/>
                    </a:lnTo>
                    <a:lnTo>
                      <a:pt x="35" y="67"/>
                    </a:lnTo>
                    <a:lnTo>
                      <a:pt x="34" y="64"/>
                    </a:lnTo>
                    <a:lnTo>
                      <a:pt x="33" y="60"/>
                    </a:lnTo>
                    <a:lnTo>
                      <a:pt x="31" y="58"/>
                    </a:lnTo>
                    <a:lnTo>
                      <a:pt x="29" y="57"/>
                    </a:lnTo>
                    <a:lnTo>
                      <a:pt x="28" y="56"/>
                    </a:lnTo>
                    <a:lnTo>
                      <a:pt x="26" y="56"/>
                    </a:lnTo>
                    <a:close/>
                    <a:moveTo>
                      <a:pt x="21" y="21"/>
                    </a:moveTo>
                    <a:lnTo>
                      <a:pt x="19" y="21"/>
                    </a:lnTo>
                    <a:lnTo>
                      <a:pt x="16" y="23"/>
                    </a:lnTo>
                    <a:lnTo>
                      <a:pt x="14" y="26"/>
                    </a:lnTo>
                    <a:lnTo>
                      <a:pt x="14" y="30"/>
                    </a:lnTo>
                    <a:lnTo>
                      <a:pt x="14" y="33"/>
                    </a:lnTo>
                    <a:lnTo>
                      <a:pt x="15" y="36"/>
                    </a:lnTo>
                    <a:lnTo>
                      <a:pt x="18" y="37"/>
                    </a:lnTo>
                    <a:lnTo>
                      <a:pt x="21" y="40"/>
                    </a:lnTo>
                    <a:lnTo>
                      <a:pt x="21" y="21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8"/>
                    </a:lnTo>
                    <a:lnTo>
                      <a:pt x="34" y="8"/>
                    </a:lnTo>
                    <a:lnTo>
                      <a:pt x="39" y="10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5" y="13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35" y="22"/>
                    </a:lnTo>
                    <a:lnTo>
                      <a:pt x="33" y="21"/>
                    </a:lnTo>
                    <a:lnTo>
                      <a:pt x="28" y="21"/>
                    </a:lnTo>
                    <a:lnTo>
                      <a:pt x="28" y="42"/>
                    </a:lnTo>
                    <a:lnTo>
                      <a:pt x="29" y="43"/>
                    </a:lnTo>
                    <a:lnTo>
                      <a:pt x="36" y="47"/>
                    </a:lnTo>
                    <a:lnTo>
                      <a:pt x="43" y="51"/>
                    </a:lnTo>
                    <a:lnTo>
                      <a:pt x="46" y="57"/>
                    </a:lnTo>
                    <a:lnTo>
                      <a:pt x="48" y="66"/>
                    </a:lnTo>
                    <a:lnTo>
                      <a:pt x="45" y="76"/>
                    </a:lnTo>
                    <a:lnTo>
                      <a:pt x="39" y="85"/>
                    </a:lnTo>
                    <a:lnTo>
                      <a:pt x="28" y="89"/>
                    </a:lnTo>
                    <a:lnTo>
                      <a:pt x="28" y="94"/>
                    </a:lnTo>
                    <a:lnTo>
                      <a:pt x="28" y="95"/>
                    </a:lnTo>
                    <a:lnTo>
                      <a:pt x="28" y="96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3" y="96"/>
                    </a:lnTo>
                    <a:lnTo>
                      <a:pt x="21" y="96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20" y="94"/>
                    </a:lnTo>
                    <a:lnTo>
                      <a:pt x="20" y="89"/>
                    </a:lnTo>
                    <a:lnTo>
                      <a:pt x="14" y="89"/>
                    </a:lnTo>
                    <a:lnTo>
                      <a:pt x="9" y="87"/>
                    </a:lnTo>
                    <a:lnTo>
                      <a:pt x="5" y="86"/>
                    </a:lnTo>
                    <a:lnTo>
                      <a:pt x="2" y="85"/>
                    </a:lnTo>
                    <a:lnTo>
                      <a:pt x="1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4" y="72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9" y="72"/>
                    </a:lnTo>
                    <a:lnTo>
                      <a:pt x="11" y="74"/>
                    </a:lnTo>
                    <a:lnTo>
                      <a:pt x="15" y="75"/>
                    </a:lnTo>
                    <a:lnTo>
                      <a:pt x="20" y="76"/>
                    </a:lnTo>
                    <a:lnTo>
                      <a:pt x="20" y="53"/>
                    </a:lnTo>
                    <a:lnTo>
                      <a:pt x="19" y="52"/>
                    </a:lnTo>
                    <a:lnTo>
                      <a:pt x="12" y="50"/>
                    </a:lnTo>
                    <a:lnTo>
                      <a:pt x="6" y="46"/>
                    </a:lnTo>
                    <a:lnTo>
                      <a:pt x="1" y="40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5" y="17"/>
                    </a:lnTo>
                    <a:lnTo>
                      <a:pt x="7" y="13"/>
                    </a:lnTo>
                    <a:lnTo>
                      <a:pt x="11" y="11"/>
                    </a:lnTo>
                    <a:lnTo>
                      <a:pt x="15" y="10"/>
                    </a:lnTo>
                    <a:lnTo>
                      <a:pt x="20" y="8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1" name="Freeform 86"/>
              <p:cNvSpPr>
                <a:spLocks noEditPoints="1"/>
              </p:cNvSpPr>
              <p:nvPr/>
            </p:nvSpPr>
            <p:spPr bwMode="auto">
              <a:xfrm>
                <a:off x="3971925" y="5940425"/>
                <a:ext cx="96838" cy="193675"/>
              </a:xfrm>
              <a:custGeom>
                <a:avLst/>
                <a:gdLst>
                  <a:gd name="T0" fmla="*/ 35 w 61"/>
                  <a:gd name="T1" fmla="*/ 97 h 122"/>
                  <a:gd name="T2" fmla="*/ 39 w 61"/>
                  <a:gd name="T3" fmla="*/ 96 h 122"/>
                  <a:gd name="T4" fmla="*/ 42 w 61"/>
                  <a:gd name="T5" fmla="*/ 92 h 122"/>
                  <a:gd name="T6" fmla="*/ 45 w 61"/>
                  <a:gd name="T7" fmla="*/ 84 h 122"/>
                  <a:gd name="T8" fmla="*/ 42 w 61"/>
                  <a:gd name="T9" fmla="*/ 78 h 122"/>
                  <a:gd name="T10" fmla="*/ 39 w 61"/>
                  <a:gd name="T11" fmla="*/ 73 h 122"/>
                  <a:gd name="T12" fmla="*/ 35 w 61"/>
                  <a:gd name="T13" fmla="*/ 71 h 122"/>
                  <a:gd name="T14" fmla="*/ 27 w 61"/>
                  <a:gd name="T15" fmla="*/ 27 h 122"/>
                  <a:gd name="T16" fmla="*/ 21 w 61"/>
                  <a:gd name="T17" fmla="*/ 29 h 122"/>
                  <a:gd name="T18" fmla="*/ 17 w 61"/>
                  <a:gd name="T19" fmla="*/ 34 h 122"/>
                  <a:gd name="T20" fmla="*/ 17 w 61"/>
                  <a:gd name="T21" fmla="*/ 42 h 122"/>
                  <a:gd name="T22" fmla="*/ 23 w 61"/>
                  <a:gd name="T23" fmla="*/ 48 h 122"/>
                  <a:gd name="T24" fmla="*/ 27 w 61"/>
                  <a:gd name="T25" fmla="*/ 27 h 122"/>
                  <a:gd name="T26" fmla="*/ 32 w 61"/>
                  <a:gd name="T27" fmla="*/ 0 h 122"/>
                  <a:gd name="T28" fmla="*/ 35 w 61"/>
                  <a:gd name="T29" fmla="*/ 2 h 122"/>
                  <a:gd name="T30" fmla="*/ 35 w 61"/>
                  <a:gd name="T31" fmla="*/ 3 h 122"/>
                  <a:gd name="T32" fmla="*/ 45 w 61"/>
                  <a:gd name="T33" fmla="*/ 12 h 122"/>
                  <a:gd name="T34" fmla="*/ 56 w 61"/>
                  <a:gd name="T35" fmla="*/ 17 h 122"/>
                  <a:gd name="T36" fmla="*/ 59 w 61"/>
                  <a:gd name="T37" fmla="*/ 18 h 122"/>
                  <a:gd name="T38" fmla="*/ 59 w 61"/>
                  <a:gd name="T39" fmla="*/ 20 h 122"/>
                  <a:gd name="T40" fmla="*/ 54 w 61"/>
                  <a:gd name="T41" fmla="*/ 32 h 122"/>
                  <a:gd name="T42" fmla="*/ 51 w 61"/>
                  <a:gd name="T43" fmla="*/ 32 h 122"/>
                  <a:gd name="T44" fmla="*/ 49 w 61"/>
                  <a:gd name="T45" fmla="*/ 30 h 122"/>
                  <a:gd name="T46" fmla="*/ 41 w 61"/>
                  <a:gd name="T47" fmla="*/ 27 h 122"/>
                  <a:gd name="T48" fmla="*/ 35 w 61"/>
                  <a:gd name="T49" fmla="*/ 53 h 122"/>
                  <a:gd name="T50" fmla="*/ 46 w 61"/>
                  <a:gd name="T51" fmla="*/ 59 h 122"/>
                  <a:gd name="T52" fmla="*/ 60 w 61"/>
                  <a:gd name="T53" fmla="*/ 73 h 122"/>
                  <a:gd name="T54" fmla="*/ 60 w 61"/>
                  <a:gd name="T55" fmla="*/ 94 h 122"/>
                  <a:gd name="T56" fmla="*/ 46 w 61"/>
                  <a:gd name="T57" fmla="*/ 109 h 122"/>
                  <a:gd name="T58" fmla="*/ 35 w 61"/>
                  <a:gd name="T59" fmla="*/ 119 h 122"/>
                  <a:gd name="T60" fmla="*/ 35 w 61"/>
                  <a:gd name="T61" fmla="*/ 121 h 122"/>
                  <a:gd name="T62" fmla="*/ 32 w 61"/>
                  <a:gd name="T63" fmla="*/ 122 h 122"/>
                  <a:gd name="T64" fmla="*/ 27 w 61"/>
                  <a:gd name="T65" fmla="*/ 122 h 122"/>
                  <a:gd name="T66" fmla="*/ 26 w 61"/>
                  <a:gd name="T67" fmla="*/ 121 h 122"/>
                  <a:gd name="T68" fmla="*/ 26 w 61"/>
                  <a:gd name="T69" fmla="*/ 112 h 122"/>
                  <a:gd name="T70" fmla="*/ 8 w 61"/>
                  <a:gd name="T71" fmla="*/ 109 h 122"/>
                  <a:gd name="T72" fmla="*/ 1 w 61"/>
                  <a:gd name="T73" fmla="*/ 106 h 122"/>
                  <a:gd name="T74" fmla="*/ 1 w 61"/>
                  <a:gd name="T75" fmla="*/ 103 h 122"/>
                  <a:gd name="T76" fmla="*/ 6 w 61"/>
                  <a:gd name="T77" fmla="*/ 91 h 122"/>
                  <a:gd name="T78" fmla="*/ 7 w 61"/>
                  <a:gd name="T79" fmla="*/ 89 h 122"/>
                  <a:gd name="T80" fmla="*/ 11 w 61"/>
                  <a:gd name="T81" fmla="*/ 92 h 122"/>
                  <a:gd name="T82" fmla="*/ 20 w 61"/>
                  <a:gd name="T83" fmla="*/ 96 h 122"/>
                  <a:gd name="T84" fmla="*/ 26 w 61"/>
                  <a:gd name="T85" fmla="*/ 68 h 122"/>
                  <a:gd name="T86" fmla="*/ 16 w 61"/>
                  <a:gd name="T87" fmla="*/ 63 h 122"/>
                  <a:gd name="T88" fmla="*/ 2 w 61"/>
                  <a:gd name="T89" fmla="*/ 51 h 122"/>
                  <a:gd name="T90" fmla="*/ 1 w 61"/>
                  <a:gd name="T91" fmla="*/ 33 h 122"/>
                  <a:gd name="T92" fmla="*/ 3 w 61"/>
                  <a:gd name="T93" fmla="*/ 24 h 122"/>
                  <a:gd name="T94" fmla="*/ 15 w 61"/>
                  <a:gd name="T95" fmla="*/ 14 h 122"/>
                  <a:gd name="T96" fmla="*/ 26 w 61"/>
                  <a:gd name="T97" fmla="*/ 3 h 122"/>
                  <a:gd name="T98" fmla="*/ 26 w 61"/>
                  <a:gd name="T99" fmla="*/ 2 h 122"/>
                  <a:gd name="T100" fmla="*/ 30 w 61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122">
                    <a:moveTo>
                      <a:pt x="35" y="71"/>
                    </a:moveTo>
                    <a:lnTo>
                      <a:pt x="35" y="97"/>
                    </a:lnTo>
                    <a:lnTo>
                      <a:pt x="36" y="96"/>
                    </a:lnTo>
                    <a:lnTo>
                      <a:pt x="39" y="96"/>
                    </a:lnTo>
                    <a:lnTo>
                      <a:pt x="40" y="93"/>
                    </a:lnTo>
                    <a:lnTo>
                      <a:pt x="42" y="92"/>
                    </a:lnTo>
                    <a:lnTo>
                      <a:pt x="44" y="88"/>
                    </a:lnTo>
                    <a:lnTo>
                      <a:pt x="45" y="84"/>
                    </a:lnTo>
                    <a:lnTo>
                      <a:pt x="44" y="81"/>
                    </a:lnTo>
                    <a:lnTo>
                      <a:pt x="42" y="78"/>
                    </a:lnTo>
                    <a:lnTo>
                      <a:pt x="41" y="76"/>
                    </a:lnTo>
                    <a:lnTo>
                      <a:pt x="39" y="73"/>
                    </a:lnTo>
                    <a:lnTo>
                      <a:pt x="36" y="72"/>
                    </a:lnTo>
                    <a:lnTo>
                      <a:pt x="35" y="71"/>
                    </a:lnTo>
                    <a:lnTo>
                      <a:pt x="35" y="71"/>
                    </a:lnTo>
                    <a:close/>
                    <a:moveTo>
                      <a:pt x="27" y="27"/>
                    </a:moveTo>
                    <a:lnTo>
                      <a:pt x="25" y="27"/>
                    </a:lnTo>
                    <a:lnTo>
                      <a:pt x="21" y="29"/>
                    </a:lnTo>
                    <a:lnTo>
                      <a:pt x="18" y="32"/>
                    </a:lnTo>
                    <a:lnTo>
                      <a:pt x="17" y="34"/>
                    </a:lnTo>
                    <a:lnTo>
                      <a:pt x="17" y="38"/>
                    </a:lnTo>
                    <a:lnTo>
                      <a:pt x="17" y="42"/>
                    </a:lnTo>
                    <a:lnTo>
                      <a:pt x="20" y="46"/>
                    </a:lnTo>
                    <a:lnTo>
                      <a:pt x="23" y="48"/>
                    </a:lnTo>
                    <a:lnTo>
                      <a:pt x="27" y="51"/>
                    </a:lnTo>
                    <a:lnTo>
                      <a:pt x="27" y="27"/>
                    </a:lnTo>
                    <a:close/>
                    <a:moveTo>
                      <a:pt x="30" y="0"/>
                    </a:moveTo>
                    <a:lnTo>
                      <a:pt x="32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10"/>
                    </a:lnTo>
                    <a:lnTo>
                      <a:pt x="45" y="12"/>
                    </a:lnTo>
                    <a:lnTo>
                      <a:pt x="52" y="14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49" y="30"/>
                    </a:lnTo>
                    <a:lnTo>
                      <a:pt x="46" y="29"/>
                    </a:lnTo>
                    <a:lnTo>
                      <a:pt x="41" y="27"/>
                    </a:lnTo>
                    <a:lnTo>
                      <a:pt x="35" y="27"/>
                    </a:lnTo>
                    <a:lnTo>
                      <a:pt x="35" y="53"/>
                    </a:lnTo>
                    <a:lnTo>
                      <a:pt x="37" y="54"/>
                    </a:lnTo>
                    <a:lnTo>
                      <a:pt x="46" y="59"/>
                    </a:lnTo>
                    <a:lnTo>
                      <a:pt x="55" y="66"/>
                    </a:lnTo>
                    <a:lnTo>
                      <a:pt x="60" y="73"/>
                    </a:lnTo>
                    <a:lnTo>
                      <a:pt x="61" y="83"/>
                    </a:lnTo>
                    <a:lnTo>
                      <a:pt x="60" y="94"/>
                    </a:lnTo>
                    <a:lnTo>
                      <a:pt x="55" y="103"/>
                    </a:lnTo>
                    <a:lnTo>
                      <a:pt x="46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5" y="121"/>
                    </a:lnTo>
                    <a:lnTo>
                      <a:pt x="35" y="121"/>
                    </a:lnTo>
                    <a:lnTo>
                      <a:pt x="35" y="122"/>
                    </a:lnTo>
                    <a:lnTo>
                      <a:pt x="32" y="122"/>
                    </a:lnTo>
                    <a:lnTo>
                      <a:pt x="30" y="122"/>
                    </a:lnTo>
                    <a:lnTo>
                      <a:pt x="27" y="122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19"/>
                    </a:lnTo>
                    <a:lnTo>
                      <a:pt x="26" y="112"/>
                    </a:lnTo>
                    <a:lnTo>
                      <a:pt x="16" y="112"/>
                    </a:lnTo>
                    <a:lnTo>
                      <a:pt x="8" y="109"/>
                    </a:lnTo>
                    <a:lnTo>
                      <a:pt x="2" y="107"/>
                    </a:lnTo>
                    <a:lnTo>
                      <a:pt x="1" y="106"/>
                    </a:lnTo>
                    <a:lnTo>
                      <a:pt x="1" y="104"/>
                    </a:lnTo>
                    <a:lnTo>
                      <a:pt x="1" y="103"/>
                    </a:lnTo>
                    <a:lnTo>
                      <a:pt x="5" y="91"/>
                    </a:lnTo>
                    <a:lnTo>
                      <a:pt x="6" y="91"/>
                    </a:lnTo>
                    <a:lnTo>
                      <a:pt x="6" y="89"/>
                    </a:lnTo>
                    <a:lnTo>
                      <a:pt x="7" y="89"/>
                    </a:lnTo>
                    <a:lnTo>
                      <a:pt x="8" y="91"/>
                    </a:lnTo>
                    <a:lnTo>
                      <a:pt x="11" y="92"/>
                    </a:lnTo>
                    <a:lnTo>
                      <a:pt x="15" y="93"/>
                    </a:lnTo>
                    <a:lnTo>
                      <a:pt x="20" y="96"/>
                    </a:lnTo>
                    <a:lnTo>
                      <a:pt x="26" y="97"/>
                    </a:lnTo>
                    <a:lnTo>
                      <a:pt x="26" y="68"/>
                    </a:lnTo>
                    <a:lnTo>
                      <a:pt x="23" y="67"/>
                    </a:lnTo>
                    <a:lnTo>
                      <a:pt x="16" y="63"/>
                    </a:lnTo>
                    <a:lnTo>
                      <a:pt x="8" y="58"/>
                    </a:lnTo>
                    <a:lnTo>
                      <a:pt x="2" y="51"/>
                    </a:lnTo>
                    <a:lnTo>
                      <a:pt x="0" y="39"/>
                    </a:lnTo>
                    <a:lnTo>
                      <a:pt x="1" y="33"/>
                    </a:lnTo>
                    <a:lnTo>
                      <a:pt x="2" y="29"/>
                    </a:lnTo>
                    <a:lnTo>
                      <a:pt x="3" y="24"/>
                    </a:lnTo>
                    <a:lnTo>
                      <a:pt x="6" y="22"/>
                    </a:lnTo>
                    <a:lnTo>
                      <a:pt x="15" y="14"/>
                    </a:lnTo>
                    <a:lnTo>
                      <a:pt x="26" y="1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2" name="Freeform 87"/>
              <p:cNvSpPr>
                <a:spLocks noEditPoints="1"/>
              </p:cNvSpPr>
              <p:nvPr/>
            </p:nvSpPr>
            <p:spPr bwMode="auto">
              <a:xfrm>
                <a:off x="3368675" y="5795963"/>
                <a:ext cx="46038" cy="92075"/>
              </a:xfrm>
              <a:custGeom>
                <a:avLst/>
                <a:gdLst>
                  <a:gd name="T0" fmla="*/ 16 w 29"/>
                  <a:gd name="T1" fmla="*/ 45 h 58"/>
                  <a:gd name="T2" fmla="*/ 19 w 29"/>
                  <a:gd name="T3" fmla="*/ 44 h 58"/>
                  <a:gd name="T4" fmla="*/ 21 w 29"/>
                  <a:gd name="T5" fmla="*/ 40 h 58"/>
                  <a:gd name="T6" fmla="*/ 19 w 29"/>
                  <a:gd name="T7" fmla="*/ 35 h 58"/>
                  <a:gd name="T8" fmla="*/ 16 w 29"/>
                  <a:gd name="T9" fmla="*/ 34 h 58"/>
                  <a:gd name="T10" fmla="*/ 12 w 29"/>
                  <a:gd name="T11" fmla="*/ 12 h 58"/>
                  <a:gd name="T12" fmla="*/ 10 w 29"/>
                  <a:gd name="T13" fmla="*/ 14 h 58"/>
                  <a:gd name="T14" fmla="*/ 9 w 29"/>
                  <a:gd name="T15" fmla="*/ 17 h 58"/>
                  <a:gd name="T16" fmla="*/ 10 w 29"/>
                  <a:gd name="T17" fmla="*/ 22 h 58"/>
                  <a:gd name="T18" fmla="*/ 12 w 29"/>
                  <a:gd name="T19" fmla="*/ 12 h 58"/>
                  <a:gd name="T20" fmla="*/ 15 w 29"/>
                  <a:gd name="T21" fmla="*/ 0 h 58"/>
                  <a:gd name="T22" fmla="*/ 16 w 29"/>
                  <a:gd name="T23" fmla="*/ 0 h 58"/>
                  <a:gd name="T24" fmla="*/ 16 w 29"/>
                  <a:gd name="T25" fmla="*/ 5 h 58"/>
                  <a:gd name="T26" fmla="*/ 25 w 29"/>
                  <a:gd name="T27" fmla="*/ 6 h 58"/>
                  <a:gd name="T28" fmla="*/ 27 w 29"/>
                  <a:gd name="T29" fmla="*/ 7 h 58"/>
                  <a:gd name="T30" fmla="*/ 27 w 29"/>
                  <a:gd name="T31" fmla="*/ 10 h 58"/>
                  <a:gd name="T32" fmla="*/ 25 w 29"/>
                  <a:gd name="T33" fmla="*/ 15 h 58"/>
                  <a:gd name="T34" fmla="*/ 24 w 29"/>
                  <a:gd name="T35" fmla="*/ 14 h 58"/>
                  <a:gd name="T36" fmla="*/ 20 w 29"/>
                  <a:gd name="T37" fmla="*/ 12 h 58"/>
                  <a:gd name="T38" fmla="*/ 16 w 29"/>
                  <a:gd name="T39" fmla="*/ 25 h 58"/>
                  <a:gd name="T40" fmla="*/ 21 w 29"/>
                  <a:gd name="T41" fmla="*/ 28 h 58"/>
                  <a:gd name="T42" fmla="*/ 26 w 29"/>
                  <a:gd name="T43" fmla="*/ 31 h 58"/>
                  <a:gd name="T44" fmla="*/ 29 w 29"/>
                  <a:gd name="T45" fmla="*/ 39 h 58"/>
                  <a:gd name="T46" fmla="*/ 27 w 29"/>
                  <a:gd name="T47" fmla="*/ 46 h 58"/>
                  <a:gd name="T48" fmla="*/ 21 w 29"/>
                  <a:gd name="T49" fmla="*/ 51 h 58"/>
                  <a:gd name="T50" fmla="*/ 16 w 29"/>
                  <a:gd name="T51" fmla="*/ 56 h 58"/>
                  <a:gd name="T52" fmla="*/ 16 w 29"/>
                  <a:gd name="T53" fmla="*/ 58 h 58"/>
                  <a:gd name="T54" fmla="*/ 14 w 29"/>
                  <a:gd name="T55" fmla="*/ 58 h 58"/>
                  <a:gd name="T56" fmla="*/ 12 w 29"/>
                  <a:gd name="T57" fmla="*/ 56 h 58"/>
                  <a:gd name="T58" fmla="*/ 12 w 29"/>
                  <a:gd name="T59" fmla="*/ 53 h 58"/>
                  <a:gd name="T60" fmla="*/ 4 w 29"/>
                  <a:gd name="T61" fmla="*/ 51 h 58"/>
                  <a:gd name="T62" fmla="*/ 0 w 29"/>
                  <a:gd name="T63" fmla="*/ 49 h 58"/>
                  <a:gd name="T64" fmla="*/ 2 w 29"/>
                  <a:gd name="T65" fmla="*/ 43 h 58"/>
                  <a:gd name="T66" fmla="*/ 4 w 29"/>
                  <a:gd name="T67" fmla="*/ 43 h 58"/>
                  <a:gd name="T68" fmla="*/ 9 w 29"/>
                  <a:gd name="T69" fmla="*/ 44 h 58"/>
                  <a:gd name="T70" fmla="*/ 12 w 29"/>
                  <a:gd name="T71" fmla="*/ 31 h 58"/>
                  <a:gd name="T72" fmla="*/ 9 w 29"/>
                  <a:gd name="T73" fmla="*/ 30 h 58"/>
                  <a:gd name="T74" fmla="*/ 4 w 29"/>
                  <a:gd name="T75" fmla="*/ 26 h 58"/>
                  <a:gd name="T76" fmla="*/ 1 w 29"/>
                  <a:gd name="T77" fmla="*/ 21 h 58"/>
                  <a:gd name="T78" fmla="*/ 0 w 29"/>
                  <a:gd name="T79" fmla="*/ 15 h 58"/>
                  <a:gd name="T80" fmla="*/ 2 w 29"/>
                  <a:gd name="T81" fmla="*/ 10 h 58"/>
                  <a:gd name="T82" fmla="*/ 9 w 29"/>
                  <a:gd name="T83" fmla="*/ 5 h 58"/>
                  <a:gd name="T84" fmla="*/ 12 w 29"/>
                  <a:gd name="T85" fmla="*/ 1 h 58"/>
                  <a:gd name="T86" fmla="*/ 12 w 29"/>
                  <a:gd name="T8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" h="58">
                    <a:moveTo>
                      <a:pt x="16" y="33"/>
                    </a:moveTo>
                    <a:lnTo>
                      <a:pt x="16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20" y="43"/>
                    </a:lnTo>
                    <a:lnTo>
                      <a:pt x="21" y="40"/>
                    </a:lnTo>
                    <a:lnTo>
                      <a:pt x="20" y="38"/>
                    </a:lnTo>
                    <a:lnTo>
                      <a:pt x="19" y="35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3"/>
                    </a:lnTo>
                    <a:close/>
                    <a:moveTo>
                      <a:pt x="12" y="12"/>
                    </a:moveTo>
                    <a:lnTo>
                      <a:pt x="11" y="12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2" y="12"/>
                    </a:lnTo>
                    <a:close/>
                    <a:moveTo>
                      <a:pt x="14" y="0"/>
                    </a:move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29"/>
                    </a:lnTo>
                    <a:lnTo>
                      <a:pt x="26" y="31"/>
                    </a:lnTo>
                    <a:lnTo>
                      <a:pt x="29" y="35"/>
                    </a:lnTo>
                    <a:lnTo>
                      <a:pt x="29" y="39"/>
                    </a:lnTo>
                    <a:lnTo>
                      <a:pt x="29" y="43"/>
                    </a:lnTo>
                    <a:lnTo>
                      <a:pt x="27" y="46"/>
                    </a:lnTo>
                    <a:lnTo>
                      <a:pt x="24" y="50"/>
                    </a:lnTo>
                    <a:lnTo>
                      <a:pt x="21" y="51"/>
                    </a:lnTo>
                    <a:lnTo>
                      <a:pt x="16" y="53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3"/>
                    </a:lnTo>
                    <a:lnTo>
                      <a:pt x="7" y="53"/>
                    </a:lnTo>
                    <a:lnTo>
                      <a:pt x="4" y="51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3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5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9" y="30"/>
                    </a:lnTo>
                    <a:lnTo>
                      <a:pt x="6" y="29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" name="Freeform 88"/>
              <p:cNvSpPr>
                <a:spLocks noEditPoints="1"/>
              </p:cNvSpPr>
              <p:nvPr/>
            </p:nvSpPr>
            <p:spPr bwMode="auto">
              <a:xfrm>
                <a:off x="3587750" y="5676900"/>
                <a:ext cx="46038" cy="90488"/>
              </a:xfrm>
              <a:custGeom>
                <a:avLst/>
                <a:gdLst>
                  <a:gd name="T0" fmla="*/ 16 w 29"/>
                  <a:gd name="T1" fmla="*/ 45 h 57"/>
                  <a:gd name="T2" fmla="*/ 19 w 29"/>
                  <a:gd name="T3" fmla="*/ 44 h 57"/>
                  <a:gd name="T4" fmla="*/ 21 w 29"/>
                  <a:gd name="T5" fmla="*/ 40 h 57"/>
                  <a:gd name="T6" fmla="*/ 19 w 29"/>
                  <a:gd name="T7" fmla="*/ 35 h 57"/>
                  <a:gd name="T8" fmla="*/ 16 w 29"/>
                  <a:gd name="T9" fmla="*/ 34 h 57"/>
                  <a:gd name="T10" fmla="*/ 12 w 29"/>
                  <a:gd name="T11" fmla="*/ 12 h 57"/>
                  <a:gd name="T12" fmla="*/ 10 w 29"/>
                  <a:gd name="T13" fmla="*/ 14 h 57"/>
                  <a:gd name="T14" fmla="*/ 9 w 29"/>
                  <a:gd name="T15" fmla="*/ 17 h 57"/>
                  <a:gd name="T16" fmla="*/ 10 w 29"/>
                  <a:gd name="T17" fmla="*/ 22 h 57"/>
                  <a:gd name="T18" fmla="*/ 12 w 29"/>
                  <a:gd name="T19" fmla="*/ 12 h 57"/>
                  <a:gd name="T20" fmla="*/ 15 w 29"/>
                  <a:gd name="T21" fmla="*/ 0 h 57"/>
                  <a:gd name="T22" fmla="*/ 16 w 29"/>
                  <a:gd name="T23" fmla="*/ 1 h 57"/>
                  <a:gd name="T24" fmla="*/ 16 w 29"/>
                  <a:gd name="T25" fmla="*/ 5 h 57"/>
                  <a:gd name="T26" fmla="*/ 25 w 29"/>
                  <a:gd name="T27" fmla="*/ 6 h 57"/>
                  <a:gd name="T28" fmla="*/ 27 w 29"/>
                  <a:gd name="T29" fmla="*/ 7 h 57"/>
                  <a:gd name="T30" fmla="*/ 27 w 29"/>
                  <a:gd name="T31" fmla="*/ 10 h 57"/>
                  <a:gd name="T32" fmla="*/ 25 w 29"/>
                  <a:gd name="T33" fmla="*/ 15 h 57"/>
                  <a:gd name="T34" fmla="*/ 24 w 29"/>
                  <a:gd name="T35" fmla="*/ 14 h 57"/>
                  <a:gd name="T36" fmla="*/ 20 w 29"/>
                  <a:gd name="T37" fmla="*/ 12 h 57"/>
                  <a:gd name="T38" fmla="*/ 16 w 29"/>
                  <a:gd name="T39" fmla="*/ 25 h 57"/>
                  <a:gd name="T40" fmla="*/ 21 w 29"/>
                  <a:gd name="T41" fmla="*/ 27 h 57"/>
                  <a:gd name="T42" fmla="*/ 26 w 29"/>
                  <a:gd name="T43" fmla="*/ 32 h 57"/>
                  <a:gd name="T44" fmla="*/ 29 w 29"/>
                  <a:gd name="T45" fmla="*/ 39 h 57"/>
                  <a:gd name="T46" fmla="*/ 26 w 29"/>
                  <a:gd name="T47" fmla="*/ 46 h 57"/>
                  <a:gd name="T48" fmla="*/ 21 w 29"/>
                  <a:gd name="T49" fmla="*/ 51 h 57"/>
                  <a:gd name="T50" fmla="*/ 16 w 29"/>
                  <a:gd name="T51" fmla="*/ 56 h 57"/>
                  <a:gd name="T52" fmla="*/ 16 w 29"/>
                  <a:gd name="T53" fmla="*/ 57 h 57"/>
                  <a:gd name="T54" fmla="*/ 14 w 29"/>
                  <a:gd name="T55" fmla="*/ 57 h 57"/>
                  <a:gd name="T56" fmla="*/ 12 w 29"/>
                  <a:gd name="T57" fmla="*/ 56 h 57"/>
                  <a:gd name="T58" fmla="*/ 12 w 29"/>
                  <a:gd name="T59" fmla="*/ 52 h 57"/>
                  <a:gd name="T60" fmla="*/ 4 w 29"/>
                  <a:gd name="T61" fmla="*/ 51 h 57"/>
                  <a:gd name="T62" fmla="*/ 0 w 29"/>
                  <a:gd name="T63" fmla="*/ 49 h 57"/>
                  <a:gd name="T64" fmla="*/ 2 w 29"/>
                  <a:gd name="T65" fmla="*/ 42 h 57"/>
                  <a:gd name="T66" fmla="*/ 4 w 29"/>
                  <a:gd name="T67" fmla="*/ 42 h 57"/>
                  <a:gd name="T68" fmla="*/ 9 w 29"/>
                  <a:gd name="T69" fmla="*/ 45 h 57"/>
                  <a:gd name="T70" fmla="*/ 12 w 29"/>
                  <a:gd name="T71" fmla="*/ 31 h 57"/>
                  <a:gd name="T72" fmla="*/ 9 w 29"/>
                  <a:gd name="T73" fmla="*/ 30 h 57"/>
                  <a:gd name="T74" fmla="*/ 4 w 29"/>
                  <a:gd name="T75" fmla="*/ 27 h 57"/>
                  <a:gd name="T76" fmla="*/ 1 w 29"/>
                  <a:gd name="T77" fmla="*/ 21 h 57"/>
                  <a:gd name="T78" fmla="*/ 0 w 29"/>
                  <a:gd name="T79" fmla="*/ 15 h 57"/>
                  <a:gd name="T80" fmla="*/ 2 w 29"/>
                  <a:gd name="T81" fmla="*/ 10 h 57"/>
                  <a:gd name="T82" fmla="*/ 9 w 29"/>
                  <a:gd name="T83" fmla="*/ 6 h 57"/>
                  <a:gd name="T84" fmla="*/ 12 w 29"/>
                  <a:gd name="T85" fmla="*/ 1 h 57"/>
                  <a:gd name="T86" fmla="*/ 12 w 29"/>
                  <a:gd name="T8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" h="57">
                    <a:moveTo>
                      <a:pt x="16" y="34"/>
                    </a:moveTo>
                    <a:lnTo>
                      <a:pt x="16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0" y="37"/>
                    </a:lnTo>
                    <a:lnTo>
                      <a:pt x="19" y="35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4"/>
                    </a:lnTo>
                    <a:close/>
                    <a:moveTo>
                      <a:pt x="12" y="12"/>
                    </a:moveTo>
                    <a:lnTo>
                      <a:pt x="11" y="12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2" y="12"/>
                    </a:lnTo>
                    <a:close/>
                    <a:moveTo>
                      <a:pt x="14" y="0"/>
                    </a:move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1" y="27"/>
                    </a:lnTo>
                    <a:lnTo>
                      <a:pt x="25" y="30"/>
                    </a:lnTo>
                    <a:lnTo>
                      <a:pt x="26" y="32"/>
                    </a:lnTo>
                    <a:lnTo>
                      <a:pt x="29" y="35"/>
                    </a:lnTo>
                    <a:lnTo>
                      <a:pt x="29" y="39"/>
                    </a:lnTo>
                    <a:lnTo>
                      <a:pt x="29" y="44"/>
                    </a:lnTo>
                    <a:lnTo>
                      <a:pt x="26" y="46"/>
                    </a:lnTo>
                    <a:lnTo>
                      <a:pt x="24" y="50"/>
                    </a:lnTo>
                    <a:lnTo>
                      <a:pt x="21" y="51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7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2"/>
                    </a:lnTo>
                    <a:lnTo>
                      <a:pt x="7" y="52"/>
                    </a:lnTo>
                    <a:lnTo>
                      <a:pt x="4" y="51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9" y="45"/>
                    </a:lnTo>
                    <a:lnTo>
                      <a:pt x="12" y="45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9" y="30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2" y="25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2" y="5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4" name="Freeform 89"/>
              <p:cNvSpPr>
                <a:spLocks noEditPoints="1"/>
              </p:cNvSpPr>
              <p:nvPr/>
            </p:nvSpPr>
            <p:spPr bwMode="auto">
              <a:xfrm>
                <a:off x="3833813" y="5786438"/>
                <a:ext cx="131763" cy="258763"/>
              </a:xfrm>
              <a:custGeom>
                <a:avLst/>
                <a:gdLst>
                  <a:gd name="T0" fmla="*/ 47 w 83"/>
                  <a:gd name="T1" fmla="*/ 127 h 163"/>
                  <a:gd name="T2" fmla="*/ 50 w 83"/>
                  <a:gd name="T3" fmla="*/ 126 h 163"/>
                  <a:gd name="T4" fmla="*/ 55 w 83"/>
                  <a:gd name="T5" fmla="*/ 122 h 163"/>
                  <a:gd name="T6" fmla="*/ 59 w 83"/>
                  <a:gd name="T7" fmla="*/ 116 h 163"/>
                  <a:gd name="T8" fmla="*/ 59 w 83"/>
                  <a:gd name="T9" fmla="*/ 107 h 163"/>
                  <a:gd name="T10" fmla="*/ 55 w 83"/>
                  <a:gd name="T11" fmla="*/ 100 h 163"/>
                  <a:gd name="T12" fmla="*/ 52 w 83"/>
                  <a:gd name="T13" fmla="*/ 96 h 163"/>
                  <a:gd name="T14" fmla="*/ 47 w 83"/>
                  <a:gd name="T15" fmla="*/ 94 h 163"/>
                  <a:gd name="T16" fmla="*/ 37 w 83"/>
                  <a:gd name="T17" fmla="*/ 34 h 163"/>
                  <a:gd name="T18" fmla="*/ 32 w 83"/>
                  <a:gd name="T19" fmla="*/ 36 h 163"/>
                  <a:gd name="T20" fmla="*/ 25 w 83"/>
                  <a:gd name="T21" fmla="*/ 41 h 163"/>
                  <a:gd name="T22" fmla="*/ 24 w 83"/>
                  <a:gd name="T23" fmla="*/ 49 h 163"/>
                  <a:gd name="T24" fmla="*/ 26 w 83"/>
                  <a:gd name="T25" fmla="*/ 57 h 163"/>
                  <a:gd name="T26" fmla="*/ 33 w 83"/>
                  <a:gd name="T27" fmla="*/ 64 h 163"/>
                  <a:gd name="T28" fmla="*/ 37 w 83"/>
                  <a:gd name="T29" fmla="*/ 34 h 163"/>
                  <a:gd name="T30" fmla="*/ 44 w 83"/>
                  <a:gd name="T31" fmla="*/ 0 h 163"/>
                  <a:gd name="T32" fmla="*/ 48 w 83"/>
                  <a:gd name="T33" fmla="*/ 0 h 163"/>
                  <a:gd name="T34" fmla="*/ 48 w 83"/>
                  <a:gd name="T35" fmla="*/ 2 h 163"/>
                  <a:gd name="T36" fmla="*/ 48 w 83"/>
                  <a:gd name="T37" fmla="*/ 12 h 163"/>
                  <a:gd name="T38" fmla="*/ 70 w 83"/>
                  <a:gd name="T39" fmla="*/ 17 h 163"/>
                  <a:gd name="T40" fmla="*/ 77 w 83"/>
                  <a:gd name="T41" fmla="*/ 21 h 163"/>
                  <a:gd name="T42" fmla="*/ 79 w 83"/>
                  <a:gd name="T43" fmla="*/ 25 h 163"/>
                  <a:gd name="T44" fmla="*/ 78 w 83"/>
                  <a:gd name="T45" fmla="*/ 26 h 163"/>
                  <a:gd name="T46" fmla="*/ 72 w 83"/>
                  <a:gd name="T47" fmla="*/ 41 h 163"/>
                  <a:gd name="T48" fmla="*/ 70 w 83"/>
                  <a:gd name="T49" fmla="*/ 41 h 163"/>
                  <a:gd name="T50" fmla="*/ 68 w 83"/>
                  <a:gd name="T51" fmla="*/ 41 h 163"/>
                  <a:gd name="T52" fmla="*/ 63 w 83"/>
                  <a:gd name="T53" fmla="*/ 37 h 163"/>
                  <a:gd name="T54" fmla="*/ 54 w 83"/>
                  <a:gd name="T55" fmla="*/ 35 h 163"/>
                  <a:gd name="T56" fmla="*/ 48 w 83"/>
                  <a:gd name="T57" fmla="*/ 70 h 163"/>
                  <a:gd name="T58" fmla="*/ 63 w 83"/>
                  <a:gd name="T59" fmla="*/ 79 h 163"/>
                  <a:gd name="T60" fmla="*/ 80 w 83"/>
                  <a:gd name="T61" fmla="*/ 96 h 163"/>
                  <a:gd name="T62" fmla="*/ 80 w 83"/>
                  <a:gd name="T63" fmla="*/ 124 h 163"/>
                  <a:gd name="T64" fmla="*/ 63 w 83"/>
                  <a:gd name="T65" fmla="*/ 145 h 163"/>
                  <a:gd name="T66" fmla="*/ 48 w 83"/>
                  <a:gd name="T67" fmla="*/ 158 h 163"/>
                  <a:gd name="T68" fmla="*/ 48 w 83"/>
                  <a:gd name="T69" fmla="*/ 160 h 163"/>
                  <a:gd name="T70" fmla="*/ 47 w 83"/>
                  <a:gd name="T71" fmla="*/ 161 h 163"/>
                  <a:gd name="T72" fmla="*/ 40 w 83"/>
                  <a:gd name="T73" fmla="*/ 163 h 163"/>
                  <a:gd name="T74" fmla="*/ 37 w 83"/>
                  <a:gd name="T75" fmla="*/ 161 h 163"/>
                  <a:gd name="T76" fmla="*/ 35 w 83"/>
                  <a:gd name="T77" fmla="*/ 159 h 163"/>
                  <a:gd name="T78" fmla="*/ 35 w 83"/>
                  <a:gd name="T79" fmla="*/ 149 h 163"/>
                  <a:gd name="T80" fmla="*/ 11 w 83"/>
                  <a:gd name="T81" fmla="*/ 145 h 163"/>
                  <a:gd name="T82" fmla="*/ 3 w 83"/>
                  <a:gd name="T83" fmla="*/ 141 h 163"/>
                  <a:gd name="T84" fmla="*/ 1 w 83"/>
                  <a:gd name="T85" fmla="*/ 139 h 163"/>
                  <a:gd name="T86" fmla="*/ 8 w 83"/>
                  <a:gd name="T87" fmla="*/ 120 h 163"/>
                  <a:gd name="T88" fmla="*/ 9 w 83"/>
                  <a:gd name="T89" fmla="*/ 119 h 163"/>
                  <a:gd name="T90" fmla="*/ 11 w 83"/>
                  <a:gd name="T91" fmla="*/ 120 h 163"/>
                  <a:gd name="T92" fmla="*/ 24 w 83"/>
                  <a:gd name="T93" fmla="*/ 125 h 163"/>
                  <a:gd name="T94" fmla="*/ 35 w 83"/>
                  <a:gd name="T95" fmla="*/ 89 h 163"/>
                  <a:gd name="T96" fmla="*/ 24 w 83"/>
                  <a:gd name="T97" fmla="*/ 84 h 163"/>
                  <a:gd name="T98" fmla="*/ 8 w 83"/>
                  <a:gd name="T99" fmla="*/ 72 h 163"/>
                  <a:gd name="T100" fmla="*/ 0 w 83"/>
                  <a:gd name="T101" fmla="*/ 51 h 163"/>
                  <a:gd name="T102" fmla="*/ 9 w 83"/>
                  <a:gd name="T103" fmla="*/ 27 h 163"/>
                  <a:gd name="T104" fmla="*/ 25 w 83"/>
                  <a:gd name="T105" fmla="*/ 16 h 163"/>
                  <a:gd name="T106" fmla="*/ 35 w 83"/>
                  <a:gd name="T107" fmla="*/ 3 h 163"/>
                  <a:gd name="T108" fmla="*/ 35 w 83"/>
                  <a:gd name="T109" fmla="*/ 1 h 163"/>
                  <a:gd name="T110" fmla="*/ 38 w 83"/>
                  <a:gd name="T1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3" h="163">
                    <a:moveTo>
                      <a:pt x="47" y="94"/>
                    </a:moveTo>
                    <a:lnTo>
                      <a:pt x="47" y="127"/>
                    </a:lnTo>
                    <a:lnTo>
                      <a:pt x="49" y="127"/>
                    </a:lnTo>
                    <a:lnTo>
                      <a:pt x="50" y="126"/>
                    </a:lnTo>
                    <a:lnTo>
                      <a:pt x="53" y="125"/>
                    </a:lnTo>
                    <a:lnTo>
                      <a:pt x="55" y="122"/>
                    </a:lnTo>
                    <a:lnTo>
                      <a:pt x="58" y="120"/>
                    </a:lnTo>
                    <a:lnTo>
                      <a:pt x="59" y="116"/>
                    </a:lnTo>
                    <a:lnTo>
                      <a:pt x="60" y="112"/>
                    </a:lnTo>
                    <a:lnTo>
                      <a:pt x="59" y="107"/>
                    </a:lnTo>
                    <a:lnTo>
                      <a:pt x="58" y="104"/>
                    </a:lnTo>
                    <a:lnTo>
                      <a:pt x="55" y="100"/>
                    </a:lnTo>
                    <a:lnTo>
                      <a:pt x="54" y="97"/>
                    </a:lnTo>
                    <a:lnTo>
                      <a:pt x="52" y="96"/>
                    </a:lnTo>
                    <a:lnTo>
                      <a:pt x="49" y="95"/>
                    </a:lnTo>
                    <a:lnTo>
                      <a:pt x="47" y="94"/>
                    </a:lnTo>
                    <a:lnTo>
                      <a:pt x="47" y="94"/>
                    </a:lnTo>
                    <a:close/>
                    <a:moveTo>
                      <a:pt x="37" y="34"/>
                    </a:moveTo>
                    <a:lnTo>
                      <a:pt x="34" y="34"/>
                    </a:lnTo>
                    <a:lnTo>
                      <a:pt x="32" y="36"/>
                    </a:lnTo>
                    <a:lnTo>
                      <a:pt x="28" y="39"/>
                    </a:lnTo>
                    <a:lnTo>
                      <a:pt x="25" y="41"/>
                    </a:lnTo>
                    <a:lnTo>
                      <a:pt x="24" y="45"/>
                    </a:lnTo>
                    <a:lnTo>
                      <a:pt x="24" y="49"/>
                    </a:lnTo>
                    <a:lnTo>
                      <a:pt x="24" y="54"/>
                    </a:lnTo>
                    <a:lnTo>
                      <a:pt x="26" y="57"/>
                    </a:lnTo>
                    <a:lnTo>
                      <a:pt x="29" y="61"/>
                    </a:lnTo>
                    <a:lnTo>
                      <a:pt x="33" y="64"/>
                    </a:lnTo>
                    <a:lnTo>
                      <a:pt x="37" y="66"/>
                    </a:lnTo>
                    <a:lnTo>
                      <a:pt x="37" y="34"/>
                    </a:lnTo>
                    <a:close/>
                    <a:moveTo>
                      <a:pt x="40" y="0"/>
                    </a:move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8" y="12"/>
                    </a:lnTo>
                    <a:lnTo>
                      <a:pt x="62" y="15"/>
                    </a:lnTo>
                    <a:lnTo>
                      <a:pt x="70" y="17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8" y="23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3" y="40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0" y="41"/>
                    </a:lnTo>
                    <a:lnTo>
                      <a:pt x="69" y="41"/>
                    </a:lnTo>
                    <a:lnTo>
                      <a:pt x="68" y="41"/>
                    </a:lnTo>
                    <a:lnTo>
                      <a:pt x="67" y="40"/>
                    </a:lnTo>
                    <a:lnTo>
                      <a:pt x="63" y="37"/>
                    </a:lnTo>
                    <a:lnTo>
                      <a:pt x="59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8" y="70"/>
                    </a:lnTo>
                    <a:lnTo>
                      <a:pt x="50" y="71"/>
                    </a:lnTo>
                    <a:lnTo>
                      <a:pt x="63" y="79"/>
                    </a:lnTo>
                    <a:lnTo>
                      <a:pt x="73" y="86"/>
                    </a:lnTo>
                    <a:lnTo>
                      <a:pt x="80" y="96"/>
                    </a:lnTo>
                    <a:lnTo>
                      <a:pt x="83" y="110"/>
                    </a:lnTo>
                    <a:lnTo>
                      <a:pt x="80" y="124"/>
                    </a:lnTo>
                    <a:lnTo>
                      <a:pt x="73" y="136"/>
                    </a:lnTo>
                    <a:lnTo>
                      <a:pt x="63" y="145"/>
                    </a:lnTo>
                    <a:lnTo>
                      <a:pt x="48" y="149"/>
                    </a:lnTo>
                    <a:lnTo>
                      <a:pt x="48" y="158"/>
                    </a:lnTo>
                    <a:lnTo>
                      <a:pt x="48" y="159"/>
                    </a:lnTo>
                    <a:lnTo>
                      <a:pt x="48" y="160"/>
                    </a:lnTo>
                    <a:lnTo>
                      <a:pt x="48" y="161"/>
                    </a:lnTo>
                    <a:lnTo>
                      <a:pt x="47" y="161"/>
                    </a:lnTo>
                    <a:lnTo>
                      <a:pt x="44" y="163"/>
                    </a:lnTo>
                    <a:lnTo>
                      <a:pt x="40" y="163"/>
                    </a:lnTo>
                    <a:lnTo>
                      <a:pt x="38" y="161"/>
                    </a:lnTo>
                    <a:lnTo>
                      <a:pt x="37" y="161"/>
                    </a:lnTo>
                    <a:lnTo>
                      <a:pt x="35" y="160"/>
                    </a:lnTo>
                    <a:lnTo>
                      <a:pt x="35" y="159"/>
                    </a:lnTo>
                    <a:lnTo>
                      <a:pt x="35" y="158"/>
                    </a:lnTo>
                    <a:lnTo>
                      <a:pt x="35" y="149"/>
                    </a:lnTo>
                    <a:lnTo>
                      <a:pt x="21" y="148"/>
                    </a:lnTo>
                    <a:lnTo>
                      <a:pt x="11" y="145"/>
                    </a:lnTo>
                    <a:lnTo>
                      <a:pt x="4" y="143"/>
                    </a:lnTo>
                    <a:lnTo>
                      <a:pt x="3" y="141"/>
                    </a:lnTo>
                    <a:lnTo>
                      <a:pt x="1" y="140"/>
                    </a:lnTo>
                    <a:lnTo>
                      <a:pt x="1" y="139"/>
                    </a:lnTo>
                    <a:lnTo>
                      <a:pt x="1" y="138"/>
                    </a:lnTo>
                    <a:lnTo>
                      <a:pt x="8" y="120"/>
                    </a:lnTo>
                    <a:lnTo>
                      <a:pt x="8" y="119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20"/>
                    </a:lnTo>
                    <a:lnTo>
                      <a:pt x="16" y="122"/>
                    </a:lnTo>
                    <a:lnTo>
                      <a:pt x="24" y="125"/>
                    </a:lnTo>
                    <a:lnTo>
                      <a:pt x="35" y="127"/>
                    </a:lnTo>
                    <a:lnTo>
                      <a:pt x="35" y="89"/>
                    </a:lnTo>
                    <a:lnTo>
                      <a:pt x="32" y="87"/>
                    </a:lnTo>
                    <a:lnTo>
                      <a:pt x="24" y="84"/>
                    </a:lnTo>
                    <a:lnTo>
                      <a:pt x="15" y="79"/>
                    </a:lnTo>
                    <a:lnTo>
                      <a:pt x="8" y="72"/>
                    </a:lnTo>
                    <a:lnTo>
                      <a:pt x="3" y="64"/>
                    </a:lnTo>
                    <a:lnTo>
                      <a:pt x="0" y="51"/>
                    </a:lnTo>
                    <a:lnTo>
                      <a:pt x="3" y="37"/>
                    </a:lnTo>
                    <a:lnTo>
                      <a:pt x="9" y="27"/>
                    </a:lnTo>
                    <a:lnTo>
                      <a:pt x="16" y="20"/>
                    </a:lnTo>
                    <a:lnTo>
                      <a:pt x="25" y="16"/>
                    </a:lnTo>
                    <a:lnTo>
                      <a:pt x="35" y="12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5" name="Freeform 90"/>
              <p:cNvSpPr>
                <a:spLocks noEditPoints="1"/>
              </p:cNvSpPr>
              <p:nvPr/>
            </p:nvSpPr>
            <p:spPr bwMode="auto">
              <a:xfrm>
                <a:off x="3351213" y="5905500"/>
                <a:ext cx="146050" cy="292100"/>
              </a:xfrm>
              <a:custGeom>
                <a:avLst/>
                <a:gdLst>
                  <a:gd name="T0" fmla="*/ 52 w 92"/>
                  <a:gd name="T1" fmla="*/ 145 h 184"/>
                  <a:gd name="T2" fmla="*/ 56 w 92"/>
                  <a:gd name="T3" fmla="*/ 144 h 184"/>
                  <a:gd name="T4" fmla="*/ 62 w 92"/>
                  <a:gd name="T5" fmla="*/ 140 h 184"/>
                  <a:gd name="T6" fmla="*/ 66 w 92"/>
                  <a:gd name="T7" fmla="*/ 133 h 184"/>
                  <a:gd name="T8" fmla="*/ 65 w 92"/>
                  <a:gd name="T9" fmla="*/ 119 h 184"/>
                  <a:gd name="T10" fmla="*/ 56 w 92"/>
                  <a:gd name="T11" fmla="*/ 109 h 184"/>
                  <a:gd name="T12" fmla="*/ 52 w 92"/>
                  <a:gd name="T13" fmla="*/ 106 h 184"/>
                  <a:gd name="T14" fmla="*/ 38 w 92"/>
                  <a:gd name="T15" fmla="*/ 40 h 184"/>
                  <a:gd name="T16" fmla="*/ 31 w 92"/>
                  <a:gd name="T17" fmla="*/ 44 h 184"/>
                  <a:gd name="T18" fmla="*/ 26 w 92"/>
                  <a:gd name="T19" fmla="*/ 52 h 184"/>
                  <a:gd name="T20" fmla="*/ 26 w 92"/>
                  <a:gd name="T21" fmla="*/ 61 h 184"/>
                  <a:gd name="T22" fmla="*/ 32 w 92"/>
                  <a:gd name="T23" fmla="*/ 70 h 184"/>
                  <a:gd name="T24" fmla="*/ 41 w 92"/>
                  <a:gd name="T25" fmla="*/ 75 h 184"/>
                  <a:gd name="T26" fmla="*/ 45 w 92"/>
                  <a:gd name="T27" fmla="*/ 0 h 184"/>
                  <a:gd name="T28" fmla="*/ 51 w 92"/>
                  <a:gd name="T29" fmla="*/ 1 h 184"/>
                  <a:gd name="T30" fmla="*/ 54 w 92"/>
                  <a:gd name="T31" fmla="*/ 2 h 184"/>
                  <a:gd name="T32" fmla="*/ 54 w 92"/>
                  <a:gd name="T33" fmla="*/ 5 h 184"/>
                  <a:gd name="T34" fmla="*/ 69 w 92"/>
                  <a:gd name="T35" fmla="*/ 17 h 184"/>
                  <a:gd name="T36" fmla="*/ 85 w 92"/>
                  <a:gd name="T37" fmla="*/ 25 h 184"/>
                  <a:gd name="T38" fmla="*/ 87 w 92"/>
                  <a:gd name="T39" fmla="*/ 27 h 184"/>
                  <a:gd name="T40" fmla="*/ 89 w 92"/>
                  <a:gd name="T41" fmla="*/ 30 h 184"/>
                  <a:gd name="T42" fmla="*/ 81 w 92"/>
                  <a:gd name="T43" fmla="*/ 46 h 184"/>
                  <a:gd name="T44" fmla="*/ 80 w 92"/>
                  <a:gd name="T45" fmla="*/ 47 h 184"/>
                  <a:gd name="T46" fmla="*/ 77 w 92"/>
                  <a:gd name="T47" fmla="*/ 47 h 184"/>
                  <a:gd name="T48" fmla="*/ 74 w 92"/>
                  <a:gd name="T49" fmla="*/ 46 h 184"/>
                  <a:gd name="T50" fmla="*/ 54 w 92"/>
                  <a:gd name="T51" fmla="*/ 39 h 184"/>
                  <a:gd name="T52" fmla="*/ 56 w 92"/>
                  <a:gd name="T53" fmla="*/ 83 h 184"/>
                  <a:gd name="T54" fmla="*/ 77 w 92"/>
                  <a:gd name="T55" fmla="*/ 95 h 184"/>
                  <a:gd name="T56" fmla="*/ 90 w 92"/>
                  <a:gd name="T57" fmla="*/ 113 h 184"/>
                  <a:gd name="T58" fmla="*/ 90 w 92"/>
                  <a:gd name="T59" fmla="*/ 141 h 184"/>
                  <a:gd name="T60" fmla="*/ 70 w 92"/>
                  <a:gd name="T61" fmla="*/ 164 h 184"/>
                  <a:gd name="T62" fmla="*/ 54 w 92"/>
                  <a:gd name="T63" fmla="*/ 179 h 184"/>
                  <a:gd name="T64" fmla="*/ 54 w 92"/>
                  <a:gd name="T65" fmla="*/ 182 h 184"/>
                  <a:gd name="T66" fmla="*/ 51 w 92"/>
                  <a:gd name="T67" fmla="*/ 184 h 184"/>
                  <a:gd name="T68" fmla="*/ 45 w 92"/>
                  <a:gd name="T69" fmla="*/ 184 h 184"/>
                  <a:gd name="T70" fmla="*/ 40 w 92"/>
                  <a:gd name="T71" fmla="*/ 183 h 184"/>
                  <a:gd name="T72" fmla="*/ 40 w 92"/>
                  <a:gd name="T73" fmla="*/ 180 h 184"/>
                  <a:gd name="T74" fmla="*/ 40 w 92"/>
                  <a:gd name="T75" fmla="*/ 169 h 184"/>
                  <a:gd name="T76" fmla="*/ 12 w 92"/>
                  <a:gd name="T77" fmla="*/ 165 h 184"/>
                  <a:gd name="T78" fmla="*/ 2 w 92"/>
                  <a:gd name="T79" fmla="*/ 160 h 184"/>
                  <a:gd name="T80" fmla="*/ 1 w 92"/>
                  <a:gd name="T81" fmla="*/ 158 h 184"/>
                  <a:gd name="T82" fmla="*/ 7 w 92"/>
                  <a:gd name="T83" fmla="*/ 136 h 184"/>
                  <a:gd name="T84" fmla="*/ 10 w 92"/>
                  <a:gd name="T85" fmla="*/ 135 h 184"/>
                  <a:gd name="T86" fmla="*/ 12 w 92"/>
                  <a:gd name="T87" fmla="*/ 136 h 184"/>
                  <a:gd name="T88" fmla="*/ 27 w 92"/>
                  <a:gd name="T89" fmla="*/ 143 h 184"/>
                  <a:gd name="T90" fmla="*/ 40 w 92"/>
                  <a:gd name="T91" fmla="*/ 101 h 184"/>
                  <a:gd name="T92" fmla="*/ 26 w 92"/>
                  <a:gd name="T93" fmla="*/ 95 h 184"/>
                  <a:gd name="T94" fmla="*/ 8 w 92"/>
                  <a:gd name="T95" fmla="*/ 83 h 184"/>
                  <a:gd name="T96" fmla="*/ 0 w 92"/>
                  <a:gd name="T97" fmla="*/ 59 h 184"/>
                  <a:gd name="T98" fmla="*/ 5 w 92"/>
                  <a:gd name="T99" fmla="*/ 39 h 184"/>
                  <a:gd name="T100" fmla="*/ 17 w 92"/>
                  <a:gd name="T101" fmla="*/ 24 h 184"/>
                  <a:gd name="T102" fmla="*/ 40 w 92"/>
                  <a:gd name="T103" fmla="*/ 16 h 184"/>
                  <a:gd name="T104" fmla="*/ 40 w 92"/>
                  <a:gd name="T105" fmla="*/ 4 h 184"/>
                  <a:gd name="T106" fmla="*/ 40 w 92"/>
                  <a:gd name="T107" fmla="*/ 1 h 184"/>
                  <a:gd name="T108" fmla="*/ 45 w 92"/>
                  <a:gd name="T10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" h="184">
                    <a:moveTo>
                      <a:pt x="52" y="106"/>
                    </a:moveTo>
                    <a:lnTo>
                      <a:pt x="52" y="145"/>
                    </a:lnTo>
                    <a:lnTo>
                      <a:pt x="54" y="145"/>
                    </a:lnTo>
                    <a:lnTo>
                      <a:pt x="56" y="144"/>
                    </a:lnTo>
                    <a:lnTo>
                      <a:pt x="60" y="141"/>
                    </a:lnTo>
                    <a:lnTo>
                      <a:pt x="62" y="140"/>
                    </a:lnTo>
                    <a:lnTo>
                      <a:pt x="65" y="136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5" y="119"/>
                    </a:lnTo>
                    <a:lnTo>
                      <a:pt x="61" y="113"/>
                    </a:lnTo>
                    <a:lnTo>
                      <a:pt x="56" y="109"/>
                    </a:lnTo>
                    <a:lnTo>
                      <a:pt x="52" y="106"/>
                    </a:lnTo>
                    <a:lnTo>
                      <a:pt x="52" y="106"/>
                    </a:lnTo>
                    <a:close/>
                    <a:moveTo>
                      <a:pt x="41" y="39"/>
                    </a:moveTo>
                    <a:lnTo>
                      <a:pt x="38" y="40"/>
                    </a:lnTo>
                    <a:lnTo>
                      <a:pt x="35" y="41"/>
                    </a:lnTo>
                    <a:lnTo>
                      <a:pt x="31" y="44"/>
                    </a:lnTo>
                    <a:lnTo>
                      <a:pt x="28" y="47"/>
                    </a:lnTo>
                    <a:lnTo>
                      <a:pt x="26" y="52"/>
                    </a:lnTo>
                    <a:lnTo>
                      <a:pt x="26" y="56"/>
                    </a:lnTo>
                    <a:lnTo>
                      <a:pt x="26" y="61"/>
                    </a:lnTo>
                    <a:lnTo>
                      <a:pt x="28" y="66"/>
                    </a:lnTo>
                    <a:lnTo>
                      <a:pt x="32" y="70"/>
                    </a:lnTo>
                    <a:lnTo>
                      <a:pt x="36" y="73"/>
                    </a:lnTo>
                    <a:lnTo>
                      <a:pt x="41" y="75"/>
                    </a:lnTo>
                    <a:lnTo>
                      <a:pt x="41" y="39"/>
                    </a:lnTo>
                    <a:close/>
                    <a:moveTo>
                      <a:pt x="45" y="0"/>
                    </a:moveTo>
                    <a:lnTo>
                      <a:pt x="48" y="0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5"/>
                    </a:lnTo>
                    <a:lnTo>
                      <a:pt x="54" y="16"/>
                    </a:lnTo>
                    <a:lnTo>
                      <a:pt x="69" y="17"/>
                    </a:lnTo>
                    <a:lnTo>
                      <a:pt x="79" y="21"/>
                    </a:lnTo>
                    <a:lnTo>
                      <a:pt x="85" y="25"/>
                    </a:lnTo>
                    <a:lnTo>
                      <a:pt x="86" y="26"/>
                    </a:lnTo>
                    <a:lnTo>
                      <a:pt x="87" y="27"/>
                    </a:lnTo>
                    <a:lnTo>
                      <a:pt x="89" y="30"/>
                    </a:lnTo>
                    <a:lnTo>
                      <a:pt x="89" y="30"/>
                    </a:lnTo>
                    <a:lnTo>
                      <a:pt x="87" y="31"/>
                    </a:lnTo>
                    <a:lnTo>
                      <a:pt x="81" y="46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79" y="49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4" y="46"/>
                    </a:lnTo>
                    <a:lnTo>
                      <a:pt x="65" y="42"/>
                    </a:lnTo>
                    <a:lnTo>
                      <a:pt x="54" y="39"/>
                    </a:lnTo>
                    <a:lnTo>
                      <a:pt x="54" y="80"/>
                    </a:lnTo>
                    <a:lnTo>
                      <a:pt x="56" y="83"/>
                    </a:lnTo>
                    <a:lnTo>
                      <a:pt x="67" y="88"/>
                    </a:lnTo>
                    <a:lnTo>
                      <a:pt x="77" y="95"/>
                    </a:lnTo>
                    <a:lnTo>
                      <a:pt x="85" y="103"/>
                    </a:lnTo>
                    <a:lnTo>
                      <a:pt x="90" y="113"/>
                    </a:lnTo>
                    <a:lnTo>
                      <a:pt x="92" y="125"/>
                    </a:lnTo>
                    <a:lnTo>
                      <a:pt x="90" y="141"/>
                    </a:lnTo>
                    <a:lnTo>
                      <a:pt x="82" y="154"/>
                    </a:lnTo>
                    <a:lnTo>
                      <a:pt x="70" y="164"/>
                    </a:lnTo>
                    <a:lnTo>
                      <a:pt x="54" y="169"/>
                    </a:lnTo>
                    <a:lnTo>
                      <a:pt x="54" y="179"/>
                    </a:lnTo>
                    <a:lnTo>
                      <a:pt x="54" y="180"/>
                    </a:lnTo>
                    <a:lnTo>
                      <a:pt x="54" y="182"/>
                    </a:lnTo>
                    <a:lnTo>
                      <a:pt x="52" y="183"/>
                    </a:lnTo>
                    <a:lnTo>
                      <a:pt x="51" y="184"/>
                    </a:lnTo>
                    <a:lnTo>
                      <a:pt x="48" y="184"/>
                    </a:lnTo>
                    <a:lnTo>
                      <a:pt x="45" y="184"/>
                    </a:lnTo>
                    <a:lnTo>
                      <a:pt x="41" y="184"/>
                    </a:lnTo>
                    <a:lnTo>
                      <a:pt x="40" y="183"/>
                    </a:lnTo>
                    <a:lnTo>
                      <a:pt x="40" y="182"/>
                    </a:lnTo>
                    <a:lnTo>
                      <a:pt x="40" y="180"/>
                    </a:lnTo>
                    <a:lnTo>
                      <a:pt x="40" y="179"/>
                    </a:lnTo>
                    <a:lnTo>
                      <a:pt x="40" y="169"/>
                    </a:lnTo>
                    <a:lnTo>
                      <a:pt x="25" y="168"/>
                    </a:lnTo>
                    <a:lnTo>
                      <a:pt x="12" y="165"/>
                    </a:lnTo>
                    <a:lnTo>
                      <a:pt x="5" y="161"/>
                    </a:lnTo>
                    <a:lnTo>
                      <a:pt x="2" y="160"/>
                    </a:lnTo>
                    <a:lnTo>
                      <a:pt x="1" y="159"/>
                    </a:lnTo>
                    <a:lnTo>
                      <a:pt x="1" y="158"/>
                    </a:lnTo>
                    <a:lnTo>
                      <a:pt x="1" y="155"/>
                    </a:lnTo>
                    <a:lnTo>
                      <a:pt x="7" y="136"/>
                    </a:lnTo>
                    <a:lnTo>
                      <a:pt x="8" y="135"/>
                    </a:lnTo>
                    <a:lnTo>
                      <a:pt x="10" y="135"/>
                    </a:lnTo>
                    <a:lnTo>
                      <a:pt x="11" y="135"/>
                    </a:lnTo>
                    <a:lnTo>
                      <a:pt x="12" y="136"/>
                    </a:lnTo>
                    <a:lnTo>
                      <a:pt x="18" y="139"/>
                    </a:lnTo>
                    <a:lnTo>
                      <a:pt x="27" y="143"/>
                    </a:lnTo>
                    <a:lnTo>
                      <a:pt x="40" y="145"/>
                    </a:lnTo>
                    <a:lnTo>
                      <a:pt x="40" y="101"/>
                    </a:lnTo>
                    <a:lnTo>
                      <a:pt x="36" y="100"/>
                    </a:lnTo>
                    <a:lnTo>
                      <a:pt x="26" y="95"/>
                    </a:lnTo>
                    <a:lnTo>
                      <a:pt x="17" y="90"/>
                    </a:lnTo>
                    <a:lnTo>
                      <a:pt x="8" y="83"/>
                    </a:lnTo>
                    <a:lnTo>
                      <a:pt x="2" y="73"/>
                    </a:lnTo>
                    <a:lnTo>
                      <a:pt x="0" y="59"/>
                    </a:lnTo>
                    <a:lnTo>
                      <a:pt x="1" y="47"/>
                    </a:lnTo>
                    <a:lnTo>
                      <a:pt x="5" y="39"/>
                    </a:lnTo>
                    <a:lnTo>
                      <a:pt x="8" y="32"/>
                    </a:lnTo>
                    <a:lnTo>
                      <a:pt x="17" y="24"/>
                    </a:lnTo>
                    <a:lnTo>
                      <a:pt x="27" y="19"/>
                    </a:lnTo>
                    <a:lnTo>
                      <a:pt x="40" y="16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3454878" y="2662238"/>
              <a:ext cx="510221" cy="579438"/>
              <a:chOff x="3471229" y="2662238"/>
              <a:chExt cx="510221" cy="579438"/>
            </a:xfrm>
            <a:solidFill>
              <a:schemeClr val="bg1"/>
            </a:solidFill>
          </p:grpSpPr>
          <p:sp>
            <p:nvSpPr>
              <p:cNvPr id="127" name="Freeform 23"/>
              <p:cNvSpPr/>
              <p:nvPr/>
            </p:nvSpPr>
            <p:spPr bwMode="auto">
              <a:xfrm>
                <a:off x="3533775" y="2901950"/>
                <a:ext cx="42863" cy="42863"/>
              </a:xfrm>
              <a:custGeom>
                <a:avLst/>
                <a:gdLst>
                  <a:gd name="T0" fmla="*/ 14 w 27"/>
                  <a:gd name="T1" fmla="*/ 0 h 27"/>
                  <a:gd name="T2" fmla="*/ 19 w 27"/>
                  <a:gd name="T3" fmla="*/ 0 h 27"/>
                  <a:gd name="T4" fmla="*/ 22 w 27"/>
                  <a:gd name="T5" fmla="*/ 2 h 27"/>
                  <a:gd name="T6" fmla="*/ 25 w 27"/>
                  <a:gd name="T7" fmla="*/ 5 h 27"/>
                  <a:gd name="T8" fmla="*/ 27 w 27"/>
                  <a:gd name="T9" fmla="*/ 9 h 27"/>
                  <a:gd name="T10" fmla="*/ 27 w 27"/>
                  <a:gd name="T11" fmla="*/ 14 h 27"/>
                  <a:gd name="T12" fmla="*/ 27 w 27"/>
                  <a:gd name="T13" fmla="*/ 17 h 27"/>
                  <a:gd name="T14" fmla="*/ 25 w 27"/>
                  <a:gd name="T15" fmla="*/ 21 h 27"/>
                  <a:gd name="T16" fmla="*/ 22 w 27"/>
                  <a:gd name="T17" fmla="*/ 25 h 27"/>
                  <a:gd name="T18" fmla="*/ 19 w 27"/>
                  <a:gd name="T19" fmla="*/ 26 h 27"/>
                  <a:gd name="T20" fmla="*/ 14 w 27"/>
                  <a:gd name="T21" fmla="*/ 27 h 27"/>
                  <a:gd name="T22" fmla="*/ 10 w 27"/>
                  <a:gd name="T23" fmla="*/ 26 h 27"/>
                  <a:gd name="T24" fmla="*/ 6 w 27"/>
                  <a:gd name="T25" fmla="*/ 25 h 27"/>
                  <a:gd name="T26" fmla="*/ 2 w 27"/>
                  <a:gd name="T27" fmla="*/ 21 h 27"/>
                  <a:gd name="T28" fmla="*/ 1 w 27"/>
                  <a:gd name="T29" fmla="*/ 17 h 27"/>
                  <a:gd name="T30" fmla="*/ 0 w 27"/>
                  <a:gd name="T31" fmla="*/ 14 h 27"/>
                  <a:gd name="T32" fmla="*/ 1 w 27"/>
                  <a:gd name="T33" fmla="*/ 9 h 27"/>
                  <a:gd name="T34" fmla="*/ 2 w 27"/>
                  <a:gd name="T35" fmla="*/ 5 h 27"/>
                  <a:gd name="T36" fmla="*/ 6 w 27"/>
                  <a:gd name="T37" fmla="*/ 2 h 27"/>
                  <a:gd name="T38" fmla="*/ 10 w 27"/>
                  <a:gd name="T39" fmla="*/ 0 h 27"/>
                  <a:gd name="T40" fmla="*/ 14 w 27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19" y="0"/>
                    </a:lnTo>
                    <a:lnTo>
                      <a:pt x="22" y="2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1"/>
                    </a:lnTo>
                    <a:lnTo>
                      <a:pt x="22" y="25"/>
                    </a:lnTo>
                    <a:lnTo>
                      <a:pt x="19" y="26"/>
                    </a:lnTo>
                    <a:lnTo>
                      <a:pt x="14" y="27"/>
                    </a:lnTo>
                    <a:lnTo>
                      <a:pt x="10" y="26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8" name="Freeform 24"/>
              <p:cNvSpPr/>
              <p:nvPr/>
            </p:nvSpPr>
            <p:spPr bwMode="auto">
              <a:xfrm>
                <a:off x="3533775" y="2841625"/>
                <a:ext cx="42863" cy="44450"/>
              </a:xfrm>
              <a:custGeom>
                <a:avLst/>
                <a:gdLst>
                  <a:gd name="T0" fmla="*/ 14 w 27"/>
                  <a:gd name="T1" fmla="*/ 0 h 28"/>
                  <a:gd name="T2" fmla="*/ 19 w 27"/>
                  <a:gd name="T3" fmla="*/ 0 h 28"/>
                  <a:gd name="T4" fmla="*/ 22 w 27"/>
                  <a:gd name="T5" fmla="*/ 3 h 28"/>
                  <a:gd name="T6" fmla="*/ 25 w 27"/>
                  <a:gd name="T7" fmla="*/ 5 h 28"/>
                  <a:gd name="T8" fmla="*/ 27 w 27"/>
                  <a:gd name="T9" fmla="*/ 9 h 28"/>
                  <a:gd name="T10" fmla="*/ 27 w 27"/>
                  <a:gd name="T11" fmla="*/ 14 h 28"/>
                  <a:gd name="T12" fmla="*/ 27 w 27"/>
                  <a:gd name="T13" fmla="*/ 18 h 28"/>
                  <a:gd name="T14" fmla="*/ 25 w 27"/>
                  <a:gd name="T15" fmla="*/ 22 h 28"/>
                  <a:gd name="T16" fmla="*/ 22 w 27"/>
                  <a:gd name="T17" fmla="*/ 25 h 28"/>
                  <a:gd name="T18" fmla="*/ 19 w 27"/>
                  <a:gd name="T19" fmla="*/ 27 h 28"/>
                  <a:gd name="T20" fmla="*/ 14 w 27"/>
                  <a:gd name="T21" fmla="*/ 28 h 28"/>
                  <a:gd name="T22" fmla="*/ 10 w 27"/>
                  <a:gd name="T23" fmla="*/ 27 h 28"/>
                  <a:gd name="T24" fmla="*/ 6 w 27"/>
                  <a:gd name="T25" fmla="*/ 25 h 28"/>
                  <a:gd name="T26" fmla="*/ 2 w 27"/>
                  <a:gd name="T27" fmla="*/ 22 h 28"/>
                  <a:gd name="T28" fmla="*/ 1 w 27"/>
                  <a:gd name="T29" fmla="*/ 18 h 28"/>
                  <a:gd name="T30" fmla="*/ 0 w 27"/>
                  <a:gd name="T31" fmla="*/ 14 h 28"/>
                  <a:gd name="T32" fmla="*/ 1 w 27"/>
                  <a:gd name="T33" fmla="*/ 9 h 28"/>
                  <a:gd name="T34" fmla="*/ 2 w 27"/>
                  <a:gd name="T35" fmla="*/ 5 h 28"/>
                  <a:gd name="T36" fmla="*/ 6 w 27"/>
                  <a:gd name="T37" fmla="*/ 3 h 28"/>
                  <a:gd name="T38" fmla="*/ 10 w 27"/>
                  <a:gd name="T39" fmla="*/ 0 h 28"/>
                  <a:gd name="T40" fmla="*/ 14 w 27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19" y="0"/>
                    </a:lnTo>
                    <a:lnTo>
                      <a:pt x="22" y="3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8"/>
                    </a:lnTo>
                    <a:lnTo>
                      <a:pt x="25" y="22"/>
                    </a:lnTo>
                    <a:lnTo>
                      <a:pt x="22" y="25"/>
                    </a:lnTo>
                    <a:lnTo>
                      <a:pt x="19" y="27"/>
                    </a:lnTo>
                    <a:lnTo>
                      <a:pt x="14" y="28"/>
                    </a:lnTo>
                    <a:lnTo>
                      <a:pt x="10" y="27"/>
                    </a:lnTo>
                    <a:lnTo>
                      <a:pt x="6" y="25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9" name="Freeform 25"/>
              <p:cNvSpPr/>
              <p:nvPr/>
            </p:nvSpPr>
            <p:spPr bwMode="auto">
              <a:xfrm>
                <a:off x="3590925" y="3198813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9 w 28"/>
                  <a:gd name="T3" fmla="*/ 0 h 27"/>
                  <a:gd name="T4" fmla="*/ 23 w 28"/>
                  <a:gd name="T5" fmla="*/ 2 h 27"/>
                  <a:gd name="T6" fmla="*/ 25 w 28"/>
                  <a:gd name="T7" fmla="*/ 5 h 27"/>
                  <a:gd name="T8" fmla="*/ 28 w 28"/>
                  <a:gd name="T9" fmla="*/ 8 h 27"/>
                  <a:gd name="T10" fmla="*/ 28 w 28"/>
                  <a:gd name="T11" fmla="*/ 13 h 27"/>
                  <a:gd name="T12" fmla="*/ 28 w 28"/>
                  <a:gd name="T13" fmla="*/ 17 h 27"/>
                  <a:gd name="T14" fmla="*/ 25 w 28"/>
                  <a:gd name="T15" fmla="*/ 21 h 27"/>
                  <a:gd name="T16" fmla="*/ 23 w 28"/>
                  <a:gd name="T17" fmla="*/ 25 h 27"/>
                  <a:gd name="T18" fmla="*/ 19 w 28"/>
                  <a:gd name="T19" fmla="*/ 26 h 27"/>
                  <a:gd name="T20" fmla="*/ 14 w 28"/>
                  <a:gd name="T21" fmla="*/ 27 h 27"/>
                  <a:gd name="T22" fmla="*/ 10 w 28"/>
                  <a:gd name="T23" fmla="*/ 26 h 27"/>
                  <a:gd name="T24" fmla="*/ 7 w 28"/>
                  <a:gd name="T25" fmla="*/ 25 h 27"/>
                  <a:gd name="T26" fmla="*/ 3 w 28"/>
                  <a:gd name="T27" fmla="*/ 21 h 27"/>
                  <a:gd name="T28" fmla="*/ 2 w 28"/>
                  <a:gd name="T29" fmla="*/ 17 h 27"/>
                  <a:gd name="T30" fmla="*/ 0 w 28"/>
                  <a:gd name="T31" fmla="*/ 13 h 27"/>
                  <a:gd name="T32" fmla="*/ 2 w 28"/>
                  <a:gd name="T33" fmla="*/ 8 h 27"/>
                  <a:gd name="T34" fmla="*/ 3 w 28"/>
                  <a:gd name="T35" fmla="*/ 5 h 27"/>
                  <a:gd name="T36" fmla="*/ 7 w 28"/>
                  <a:gd name="T37" fmla="*/ 2 h 27"/>
                  <a:gd name="T38" fmla="*/ 10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9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17"/>
                    </a:lnTo>
                    <a:lnTo>
                      <a:pt x="25" y="21"/>
                    </a:lnTo>
                    <a:lnTo>
                      <a:pt x="23" y="25"/>
                    </a:lnTo>
                    <a:lnTo>
                      <a:pt x="19" y="26"/>
                    </a:lnTo>
                    <a:lnTo>
                      <a:pt x="14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3" y="21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30" name="Freeform 26"/>
              <p:cNvSpPr/>
              <p:nvPr/>
            </p:nvSpPr>
            <p:spPr bwMode="auto">
              <a:xfrm>
                <a:off x="3590925" y="3138488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0 h 28"/>
                  <a:gd name="T4" fmla="*/ 23 w 28"/>
                  <a:gd name="T5" fmla="*/ 2 h 28"/>
                  <a:gd name="T6" fmla="*/ 25 w 28"/>
                  <a:gd name="T7" fmla="*/ 5 h 28"/>
                  <a:gd name="T8" fmla="*/ 28 w 28"/>
                  <a:gd name="T9" fmla="*/ 9 h 28"/>
                  <a:gd name="T10" fmla="*/ 28 w 28"/>
                  <a:gd name="T11" fmla="*/ 14 h 28"/>
                  <a:gd name="T12" fmla="*/ 28 w 28"/>
                  <a:gd name="T13" fmla="*/ 19 h 28"/>
                  <a:gd name="T14" fmla="*/ 25 w 28"/>
                  <a:gd name="T15" fmla="*/ 22 h 28"/>
                  <a:gd name="T16" fmla="*/ 23 w 28"/>
                  <a:gd name="T17" fmla="*/ 25 h 28"/>
                  <a:gd name="T18" fmla="*/ 19 w 28"/>
                  <a:gd name="T19" fmla="*/ 28 h 28"/>
                  <a:gd name="T20" fmla="*/ 14 w 28"/>
                  <a:gd name="T21" fmla="*/ 28 h 28"/>
                  <a:gd name="T22" fmla="*/ 10 w 28"/>
                  <a:gd name="T23" fmla="*/ 28 h 28"/>
                  <a:gd name="T24" fmla="*/ 7 w 28"/>
                  <a:gd name="T25" fmla="*/ 25 h 28"/>
                  <a:gd name="T26" fmla="*/ 3 w 28"/>
                  <a:gd name="T27" fmla="*/ 22 h 28"/>
                  <a:gd name="T28" fmla="*/ 2 w 28"/>
                  <a:gd name="T29" fmla="*/ 19 h 28"/>
                  <a:gd name="T30" fmla="*/ 0 w 28"/>
                  <a:gd name="T31" fmla="*/ 14 h 28"/>
                  <a:gd name="T32" fmla="*/ 2 w 28"/>
                  <a:gd name="T33" fmla="*/ 9 h 28"/>
                  <a:gd name="T34" fmla="*/ 3 w 28"/>
                  <a:gd name="T35" fmla="*/ 5 h 28"/>
                  <a:gd name="T36" fmla="*/ 7 w 28"/>
                  <a:gd name="T37" fmla="*/ 2 h 28"/>
                  <a:gd name="T38" fmla="*/ 10 w 28"/>
                  <a:gd name="T39" fmla="*/ 0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31" name="Freeform 27"/>
              <p:cNvSpPr/>
              <p:nvPr/>
            </p:nvSpPr>
            <p:spPr bwMode="auto">
              <a:xfrm>
                <a:off x="3590925" y="3078163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2 h 28"/>
                  <a:gd name="T4" fmla="*/ 23 w 28"/>
                  <a:gd name="T5" fmla="*/ 3 h 28"/>
                  <a:gd name="T6" fmla="*/ 25 w 28"/>
                  <a:gd name="T7" fmla="*/ 7 h 28"/>
                  <a:gd name="T8" fmla="*/ 28 w 28"/>
                  <a:gd name="T9" fmla="*/ 10 h 28"/>
                  <a:gd name="T10" fmla="*/ 28 w 28"/>
                  <a:gd name="T11" fmla="*/ 14 h 28"/>
                  <a:gd name="T12" fmla="*/ 28 w 28"/>
                  <a:gd name="T13" fmla="*/ 19 h 28"/>
                  <a:gd name="T14" fmla="*/ 25 w 28"/>
                  <a:gd name="T15" fmla="*/ 23 h 28"/>
                  <a:gd name="T16" fmla="*/ 23 w 28"/>
                  <a:gd name="T17" fmla="*/ 25 h 28"/>
                  <a:gd name="T18" fmla="*/ 19 w 28"/>
                  <a:gd name="T19" fmla="*/ 28 h 28"/>
                  <a:gd name="T20" fmla="*/ 14 w 28"/>
                  <a:gd name="T21" fmla="*/ 28 h 28"/>
                  <a:gd name="T22" fmla="*/ 10 w 28"/>
                  <a:gd name="T23" fmla="*/ 28 h 28"/>
                  <a:gd name="T24" fmla="*/ 7 w 28"/>
                  <a:gd name="T25" fmla="*/ 25 h 28"/>
                  <a:gd name="T26" fmla="*/ 3 w 28"/>
                  <a:gd name="T27" fmla="*/ 23 h 28"/>
                  <a:gd name="T28" fmla="*/ 2 w 28"/>
                  <a:gd name="T29" fmla="*/ 19 h 28"/>
                  <a:gd name="T30" fmla="*/ 0 w 28"/>
                  <a:gd name="T31" fmla="*/ 14 h 28"/>
                  <a:gd name="T32" fmla="*/ 2 w 28"/>
                  <a:gd name="T33" fmla="*/ 10 h 28"/>
                  <a:gd name="T34" fmla="*/ 3 w 28"/>
                  <a:gd name="T35" fmla="*/ 7 h 28"/>
                  <a:gd name="T36" fmla="*/ 7 w 28"/>
                  <a:gd name="T37" fmla="*/ 3 h 28"/>
                  <a:gd name="T38" fmla="*/ 10 w 28"/>
                  <a:gd name="T39" fmla="*/ 2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2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7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32" name="Freeform 28"/>
              <p:cNvSpPr/>
              <p:nvPr/>
            </p:nvSpPr>
            <p:spPr bwMode="auto">
              <a:xfrm>
                <a:off x="3590925" y="3019425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9 w 28"/>
                  <a:gd name="T3" fmla="*/ 1 h 27"/>
                  <a:gd name="T4" fmla="*/ 23 w 28"/>
                  <a:gd name="T5" fmla="*/ 2 h 27"/>
                  <a:gd name="T6" fmla="*/ 25 w 28"/>
                  <a:gd name="T7" fmla="*/ 6 h 27"/>
                  <a:gd name="T8" fmla="*/ 28 w 28"/>
                  <a:gd name="T9" fmla="*/ 10 h 27"/>
                  <a:gd name="T10" fmla="*/ 28 w 28"/>
                  <a:gd name="T11" fmla="*/ 14 h 27"/>
                  <a:gd name="T12" fmla="*/ 28 w 28"/>
                  <a:gd name="T13" fmla="*/ 19 h 27"/>
                  <a:gd name="T14" fmla="*/ 25 w 28"/>
                  <a:gd name="T15" fmla="*/ 22 h 27"/>
                  <a:gd name="T16" fmla="*/ 23 w 28"/>
                  <a:gd name="T17" fmla="*/ 25 h 27"/>
                  <a:gd name="T18" fmla="*/ 19 w 28"/>
                  <a:gd name="T19" fmla="*/ 27 h 27"/>
                  <a:gd name="T20" fmla="*/ 14 w 28"/>
                  <a:gd name="T21" fmla="*/ 27 h 27"/>
                  <a:gd name="T22" fmla="*/ 10 w 28"/>
                  <a:gd name="T23" fmla="*/ 27 h 27"/>
                  <a:gd name="T24" fmla="*/ 7 w 28"/>
                  <a:gd name="T25" fmla="*/ 25 h 27"/>
                  <a:gd name="T26" fmla="*/ 3 w 28"/>
                  <a:gd name="T27" fmla="*/ 22 h 27"/>
                  <a:gd name="T28" fmla="*/ 2 w 28"/>
                  <a:gd name="T29" fmla="*/ 19 h 27"/>
                  <a:gd name="T30" fmla="*/ 0 w 28"/>
                  <a:gd name="T31" fmla="*/ 14 h 27"/>
                  <a:gd name="T32" fmla="*/ 2 w 28"/>
                  <a:gd name="T33" fmla="*/ 10 h 27"/>
                  <a:gd name="T34" fmla="*/ 3 w 28"/>
                  <a:gd name="T35" fmla="*/ 6 h 27"/>
                  <a:gd name="T36" fmla="*/ 7 w 28"/>
                  <a:gd name="T37" fmla="*/ 2 h 27"/>
                  <a:gd name="T38" fmla="*/ 10 w 28"/>
                  <a:gd name="T39" fmla="*/ 1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9" y="1"/>
                    </a:lnTo>
                    <a:lnTo>
                      <a:pt x="23" y="2"/>
                    </a:lnTo>
                    <a:lnTo>
                      <a:pt x="25" y="6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33" name="Freeform 29"/>
              <p:cNvSpPr/>
              <p:nvPr/>
            </p:nvSpPr>
            <p:spPr bwMode="auto">
              <a:xfrm>
                <a:off x="3590925" y="2959100"/>
                <a:ext cx="44450" cy="46038"/>
              </a:xfrm>
              <a:custGeom>
                <a:avLst/>
                <a:gdLst>
                  <a:gd name="T0" fmla="*/ 14 w 28"/>
                  <a:gd name="T1" fmla="*/ 0 h 29"/>
                  <a:gd name="T2" fmla="*/ 19 w 28"/>
                  <a:gd name="T3" fmla="*/ 1 h 29"/>
                  <a:gd name="T4" fmla="*/ 23 w 28"/>
                  <a:gd name="T5" fmla="*/ 4 h 29"/>
                  <a:gd name="T6" fmla="*/ 25 w 28"/>
                  <a:gd name="T7" fmla="*/ 6 h 29"/>
                  <a:gd name="T8" fmla="*/ 28 w 28"/>
                  <a:gd name="T9" fmla="*/ 10 h 29"/>
                  <a:gd name="T10" fmla="*/ 28 w 28"/>
                  <a:gd name="T11" fmla="*/ 15 h 29"/>
                  <a:gd name="T12" fmla="*/ 28 w 28"/>
                  <a:gd name="T13" fmla="*/ 19 h 29"/>
                  <a:gd name="T14" fmla="*/ 25 w 28"/>
                  <a:gd name="T15" fmla="*/ 23 h 29"/>
                  <a:gd name="T16" fmla="*/ 23 w 28"/>
                  <a:gd name="T17" fmla="*/ 25 h 29"/>
                  <a:gd name="T18" fmla="*/ 19 w 28"/>
                  <a:gd name="T19" fmla="*/ 28 h 29"/>
                  <a:gd name="T20" fmla="*/ 14 w 28"/>
                  <a:gd name="T21" fmla="*/ 29 h 29"/>
                  <a:gd name="T22" fmla="*/ 10 w 28"/>
                  <a:gd name="T23" fmla="*/ 28 h 29"/>
                  <a:gd name="T24" fmla="*/ 7 w 28"/>
                  <a:gd name="T25" fmla="*/ 25 h 29"/>
                  <a:gd name="T26" fmla="*/ 3 w 28"/>
                  <a:gd name="T27" fmla="*/ 23 h 29"/>
                  <a:gd name="T28" fmla="*/ 2 w 28"/>
                  <a:gd name="T29" fmla="*/ 19 h 29"/>
                  <a:gd name="T30" fmla="*/ 0 w 28"/>
                  <a:gd name="T31" fmla="*/ 15 h 29"/>
                  <a:gd name="T32" fmla="*/ 2 w 28"/>
                  <a:gd name="T33" fmla="*/ 10 h 29"/>
                  <a:gd name="T34" fmla="*/ 3 w 28"/>
                  <a:gd name="T35" fmla="*/ 6 h 29"/>
                  <a:gd name="T36" fmla="*/ 7 w 28"/>
                  <a:gd name="T37" fmla="*/ 4 h 29"/>
                  <a:gd name="T38" fmla="*/ 10 w 28"/>
                  <a:gd name="T39" fmla="*/ 1 h 29"/>
                  <a:gd name="T40" fmla="*/ 14 w 28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4" y="0"/>
                    </a:moveTo>
                    <a:lnTo>
                      <a:pt x="19" y="1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8" y="10"/>
                    </a:lnTo>
                    <a:lnTo>
                      <a:pt x="28" y="15"/>
                    </a:lnTo>
                    <a:lnTo>
                      <a:pt x="28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19" y="28"/>
                    </a:lnTo>
                    <a:lnTo>
                      <a:pt x="14" y="29"/>
                    </a:lnTo>
                    <a:lnTo>
                      <a:pt x="10" y="28"/>
                    </a:lnTo>
                    <a:lnTo>
                      <a:pt x="7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34" name="Freeform 30"/>
              <p:cNvSpPr/>
              <p:nvPr/>
            </p:nvSpPr>
            <p:spPr bwMode="auto">
              <a:xfrm>
                <a:off x="3590925" y="2901950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9 w 28"/>
                  <a:gd name="T3" fmla="*/ 0 h 27"/>
                  <a:gd name="T4" fmla="*/ 23 w 28"/>
                  <a:gd name="T5" fmla="*/ 2 h 27"/>
                  <a:gd name="T6" fmla="*/ 25 w 28"/>
                  <a:gd name="T7" fmla="*/ 5 h 27"/>
                  <a:gd name="T8" fmla="*/ 28 w 28"/>
                  <a:gd name="T9" fmla="*/ 9 h 27"/>
                  <a:gd name="T10" fmla="*/ 28 w 28"/>
                  <a:gd name="T11" fmla="*/ 14 h 27"/>
                  <a:gd name="T12" fmla="*/ 28 w 28"/>
                  <a:gd name="T13" fmla="*/ 17 h 27"/>
                  <a:gd name="T14" fmla="*/ 25 w 28"/>
                  <a:gd name="T15" fmla="*/ 21 h 27"/>
                  <a:gd name="T16" fmla="*/ 23 w 28"/>
                  <a:gd name="T17" fmla="*/ 25 h 27"/>
                  <a:gd name="T18" fmla="*/ 19 w 28"/>
                  <a:gd name="T19" fmla="*/ 26 h 27"/>
                  <a:gd name="T20" fmla="*/ 14 w 28"/>
                  <a:gd name="T21" fmla="*/ 27 h 27"/>
                  <a:gd name="T22" fmla="*/ 10 w 28"/>
                  <a:gd name="T23" fmla="*/ 26 h 27"/>
                  <a:gd name="T24" fmla="*/ 7 w 28"/>
                  <a:gd name="T25" fmla="*/ 25 h 27"/>
                  <a:gd name="T26" fmla="*/ 3 w 28"/>
                  <a:gd name="T27" fmla="*/ 21 h 27"/>
                  <a:gd name="T28" fmla="*/ 2 w 28"/>
                  <a:gd name="T29" fmla="*/ 17 h 27"/>
                  <a:gd name="T30" fmla="*/ 0 w 28"/>
                  <a:gd name="T31" fmla="*/ 14 h 27"/>
                  <a:gd name="T32" fmla="*/ 2 w 28"/>
                  <a:gd name="T33" fmla="*/ 9 h 27"/>
                  <a:gd name="T34" fmla="*/ 3 w 28"/>
                  <a:gd name="T35" fmla="*/ 5 h 27"/>
                  <a:gd name="T36" fmla="*/ 7 w 28"/>
                  <a:gd name="T37" fmla="*/ 2 h 27"/>
                  <a:gd name="T38" fmla="*/ 10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9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17"/>
                    </a:lnTo>
                    <a:lnTo>
                      <a:pt x="25" y="21"/>
                    </a:lnTo>
                    <a:lnTo>
                      <a:pt x="23" y="25"/>
                    </a:lnTo>
                    <a:lnTo>
                      <a:pt x="19" y="26"/>
                    </a:lnTo>
                    <a:lnTo>
                      <a:pt x="14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3" y="21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35" name="Freeform 31"/>
              <p:cNvSpPr/>
              <p:nvPr/>
            </p:nvSpPr>
            <p:spPr bwMode="auto">
              <a:xfrm>
                <a:off x="3590925" y="2841625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0 h 28"/>
                  <a:gd name="T4" fmla="*/ 23 w 28"/>
                  <a:gd name="T5" fmla="*/ 3 h 28"/>
                  <a:gd name="T6" fmla="*/ 25 w 28"/>
                  <a:gd name="T7" fmla="*/ 5 h 28"/>
                  <a:gd name="T8" fmla="*/ 28 w 28"/>
                  <a:gd name="T9" fmla="*/ 9 h 28"/>
                  <a:gd name="T10" fmla="*/ 28 w 28"/>
                  <a:gd name="T11" fmla="*/ 14 h 28"/>
                  <a:gd name="T12" fmla="*/ 28 w 28"/>
                  <a:gd name="T13" fmla="*/ 18 h 28"/>
                  <a:gd name="T14" fmla="*/ 25 w 28"/>
                  <a:gd name="T15" fmla="*/ 22 h 28"/>
                  <a:gd name="T16" fmla="*/ 23 w 28"/>
                  <a:gd name="T17" fmla="*/ 25 h 28"/>
                  <a:gd name="T18" fmla="*/ 19 w 28"/>
                  <a:gd name="T19" fmla="*/ 27 h 28"/>
                  <a:gd name="T20" fmla="*/ 14 w 28"/>
                  <a:gd name="T21" fmla="*/ 28 h 28"/>
                  <a:gd name="T22" fmla="*/ 10 w 28"/>
                  <a:gd name="T23" fmla="*/ 27 h 28"/>
                  <a:gd name="T24" fmla="*/ 7 w 28"/>
                  <a:gd name="T25" fmla="*/ 25 h 28"/>
                  <a:gd name="T26" fmla="*/ 3 w 28"/>
                  <a:gd name="T27" fmla="*/ 22 h 28"/>
                  <a:gd name="T28" fmla="*/ 2 w 28"/>
                  <a:gd name="T29" fmla="*/ 18 h 28"/>
                  <a:gd name="T30" fmla="*/ 0 w 28"/>
                  <a:gd name="T31" fmla="*/ 14 h 28"/>
                  <a:gd name="T32" fmla="*/ 2 w 28"/>
                  <a:gd name="T33" fmla="*/ 9 h 28"/>
                  <a:gd name="T34" fmla="*/ 3 w 28"/>
                  <a:gd name="T35" fmla="*/ 5 h 28"/>
                  <a:gd name="T36" fmla="*/ 7 w 28"/>
                  <a:gd name="T37" fmla="*/ 3 h 28"/>
                  <a:gd name="T38" fmla="*/ 10 w 28"/>
                  <a:gd name="T39" fmla="*/ 0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0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4" y="28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36" name="Freeform 32"/>
              <p:cNvSpPr/>
              <p:nvPr/>
            </p:nvSpPr>
            <p:spPr bwMode="auto">
              <a:xfrm>
                <a:off x="3590925" y="2782888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9 w 28"/>
                  <a:gd name="T3" fmla="*/ 0 h 27"/>
                  <a:gd name="T4" fmla="*/ 23 w 28"/>
                  <a:gd name="T5" fmla="*/ 2 h 27"/>
                  <a:gd name="T6" fmla="*/ 25 w 28"/>
                  <a:gd name="T7" fmla="*/ 5 h 27"/>
                  <a:gd name="T8" fmla="*/ 28 w 28"/>
                  <a:gd name="T9" fmla="*/ 10 h 27"/>
                  <a:gd name="T10" fmla="*/ 28 w 28"/>
                  <a:gd name="T11" fmla="*/ 13 h 27"/>
                  <a:gd name="T12" fmla="*/ 28 w 28"/>
                  <a:gd name="T13" fmla="*/ 18 h 27"/>
                  <a:gd name="T14" fmla="*/ 25 w 28"/>
                  <a:gd name="T15" fmla="*/ 22 h 27"/>
                  <a:gd name="T16" fmla="*/ 23 w 28"/>
                  <a:gd name="T17" fmla="*/ 25 h 27"/>
                  <a:gd name="T18" fmla="*/ 19 w 28"/>
                  <a:gd name="T19" fmla="*/ 27 h 27"/>
                  <a:gd name="T20" fmla="*/ 14 w 28"/>
                  <a:gd name="T21" fmla="*/ 27 h 27"/>
                  <a:gd name="T22" fmla="*/ 10 w 28"/>
                  <a:gd name="T23" fmla="*/ 27 h 27"/>
                  <a:gd name="T24" fmla="*/ 7 w 28"/>
                  <a:gd name="T25" fmla="*/ 25 h 27"/>
                  <a:gd name="T26" fmla="*/ 3 w 28"/>
                  <a:gd name="T27" fmla="*/ 22 h 27"/>
                  <a:gd name="T28" fmla="*/ 2 w 28"/>
                  <a:gd name="T29" fmla="*/ 18 h 27"/>
                  <a:gd name="T30" fmla="*/ 0 w 28"/>
                  <a:gd name="T31" fmla="*/ 13 h 27"/>
                  <a:gd name="T32" fmla="*/ 2 w 28"/>
                  <a:gd name="T33" fmla="*/ 10 h 27"/>
                  <a:gd name="T34" fmla="*/ 3 w 28"/>
                  <a:gd name="T35" fmla="*/ 5 h 27"/>
                  <a:gd name="T36" fmla="*/ 7 w 28"/>
                  <a:gd name="T37" fmla="*/ 2 h 27"/>
                  <a:gd name="T38" fmla="*/ 10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9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10"/>
                    </a:lnTo>
                    <a:lnTo>
                      <a:pt x="28" y="13"/>
                    </a:lnTo>
                    <a:lnTo>
                      <a:pt x="28" y="18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37" name="Freeform 33"/>
              <p:cNvSpPr/>
              <p:nvPr/>
            </p:nvSpPr>
            <p:spPr bwMode="auto">
              <a:xfrm>
                <a:off x="3649663" y="3198813"/>
                <a:ext cx="42863" cy="42863"/>
              </a:xfrm>
              <a:custGeom>
                <a:avLst/>
                <a:gdLst>
                  <a:gd name="T0" fmla="*/ 13 w 27"/>
                  <a:gd name="T1" fmla="*/ 0 h 27"/>
                  <a:gd name="T2" fmla="*/ 18 w 27"/>
                  <a:gd name="T3" fmla="*/ 0 h 27"/>
                  <a:gd name="T4" fmla="*/ 22 w 27"/>
                  <a:gd name="T5" fmla="*/ 2 h 27"/>
                  <a:gd name="T6" fmla="*/ 25 w 27"/>
                  <a:gd name="T7" fmla="*/ 5 h 27"/>
                  <a:gd name="T8" fmla="*/ 27 w 27"/>
                  <a:gd name="T9" fmla="*/ 8 h 27"/>
                  <a:gd name="T10" fmla="*/ 27 w 27"/>
                  <a:gd name="T11" fmla="*/ 13 h 27"/>
                  <a:gd name="T12" fmla="*/ 27 w 27"/>
                  <a:gd name="T13" fmla="*/ 17 h 27"/>
                  <a:gd name="T14" fmla="*/ 25 w 27"/>
                  <a:gd name="T15" fmla="*/ 21 h 27"/>
                  <a:gd name="T16" fmla="*/ 22 w 27"/>
                  <a:gd name="T17" fmla="*/ 25 h 27"/>
                  <a:gd name="T18" fmla="*/ 18 w 27"/>
                  <a:gd name="T19" fmla="*/ 26 h 27"/>
                  <a:gd name="T20" fmla="*/ 13 w 27"/>
                  <a:gd name="T21" fmla="*/ 27 h 27"/>
                  <a:gd name="T22" fmla="*/ 10 w 27"/>
                  <a:gd name="T23" fmla="*/ 26 h 27"/>
                  <a:gd name="T24" fmla="*/ 6 w 27"/>
                  <a:gd name="T25" fmla="*/ 25 h 27"/>
                  <a:gd name="T26" fmla="*/ 2 w 27"/>
                  <a:gd name="T27" fmla="*/ 21 h 27"/>
                  <a:gd name="T28" fmla="*/ 1 w 27"/>
                  <a:gd name="T29" fmla="*/ 17 h 27"/>
                  <a:gd name="T30" fmla="*/ 0 w 27"/>
                  <a:gd name="T31" fmla="*/ 13 h 27"/>
                  <a:gd name="T32" fmla="*/ 1 w 27"/>
                  <a:gd name="T33" fmla="*/ 8 h 27"/>
                  <a:gd name="T34" fmla="*/ 2 w 27"/>
                  <a:gd name="T35" fmla="*/ 5 h 27"/>
                  <a:gd name="T36" fmla="*/ 6 w 27"/>
                  <a:gd name="T37" fmla="*/ 2 h 27"/>
                  <a:gd name="T38" fmla="*/ 10 w 27"/>
                  <a:gd name="T39" fmla="*/ 0 h 27"/>
                  <a:gd name="T40" fmla="*/ 13 w 27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18" y="0"/>
                    </a:lnTo>
                    <a:lnTo>
                      <a:pt x="22" y="2"/>
                    </a:lnTo>
                    <a:lnTo>
                      <a:pt x="25" y="5"/>
                    </a:lnTo>
                    <a:lnTo>
                      <a:pt x="27" y="8"/>
                    </a:lnTo>
                    <a:lnTo>
                      <a:pt x="27" y="13"/>
                    </a:lnTo>
                    <a:lnTo>
                      <a:pt x="27" y="17"/>
                    </a:lnTo>
                    <a:lnTo>
                      <a:pt x="25" y="21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38" name="Freeform 34"/>
              <p:cNvSpPr/>
              <p:nvPr/>
            </p:nvSpPr>
            <p:spPr bwMode="auto">
              <a:xfrm>
                <a:off x="3649663" y="3138488"/>
                <a:ext cx="42863" cy="44450"/>
              </a:xfrm>
              <a:custGeom>
                <a:avLst/>
                <a:gdLst>
                  <a:gd name="T0" fmla="*/ 13 w 27"/>
                  <a:gd name="T1" fmla="*/ 0 h 28"/>
                  <a:gd name="T2" fmla="*/ 18 w 27"/>
                  <a:gd name="T3" fmla="*/ 0 h 28"/>
                  <a:gd name="T4" fmla="*/ 22 w 27"/>
                  <a:gd name="T5" fmla="*/ 2 h 28"/>
                  <a:gd name="T6" fmla="*/ 25 w 27"/>
                  <a:gd name="T7" fmla="*/ 5 h 28"/>
                  <a:gd name="T8" fmla="*/ 27 w 27"/>
                  <a:gd name="T9" fmla="*/ 9 h 28"/>
                  <a:gd name="T10" fmla="*/ 27 w 27"/>
                  <a:gd name="T11" fmla="*/ 14 h 28"/>
                  <a:gd name="T12" fmla="*/ 27 w 27"/>
                  <a:gd name="T13" fmla="*/ 19 h 28"/>
                  <a:gd name="T14" fmla="*/ 25 w 27"/>
                  <a:gd name="T15" fmla="*/ 22 h 28"/>
                  <a:gd name="T16" fmla="*/ 22 w 27"/>
                  <a:gd name="T17" fmla="*/ 25 h 28"/>
                  <a:gd name="T18" fmla="*/ 18 w 27"/>
                  <a:gd name="T19" fmla="*/ 28 h 28"/>
                  <a:gd name="T20" fmla="*/ 13 w 27"/>
                  <a:gd name="T21" fmla="*/ 28 h 28"/>
                  <a:gd name="T22" fmla="*/ 10 w 27"/>
                  <a:gd name="T23" fmla="*/ 28 h 28"/>
                  <a:gd name="T24" fmla="*/ 6 w 27"/>
                  <a:gd name="T25" fmla="*/ 25 h 28"/>
                  <a:gd name="T26" fmla="*/ 2 w 27"/>
                  <a:gd name="T27" fmla="*/ 22 h 28"/>
                  <a:gd name="T28" fmla="*/ 1 w 27"/>
                  <a:gd name="T29" fmla="*/ 19 h 28"/>
                  <a:gd name="T30" fmla="*/ 0 w 27"/>
                  <a:gd name="T31" fmla="*/ 14 h 28"/>
                  <a:gd name="T32" fmla="*/ 1 w 27"/>
                  <a:gd name="T33" fmla="*/ 9 h 28"/>
                  <a:gd name="T34" fmla="*/ 2 w 27"/>
                  <a:gd name="T35" fmla="*/ 5 h 28"/>
                  <a:gd name="T36" fmla="*/ 6 w 27"/>
                  <a:gd name="T37" fmla="*/ 2 h 28"/>
                  <a:gd name="T38" fmla="*/ 10 w 27"/>
                  <a:gd name="T39" fmla="*/ 0 h 28"/>
                  <a:gd name="T40" fmla="*/ 13 w 27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13" y="0"/>
                    </a:moveTo>
                    <a:lnTo>
                      <a:pt x="18" y="0"/>
                    </a:lnTo>
                    <a:lnTo>
                      <a:pt x="22" y="2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9"/>
                    </a:lnTo>
                    <a:lnTo>
                      <a:pt x="25" y="22"/>
                    </a:lnTo>
                    <a:lnTo>
                      <a:pt x="22" y="25"/>
                    </a:lnTo>
                    <a:lnTo>
                      <a:pt x="18" y="28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6" y="25"/>
                    </a:lnTo>
                    <a:lnTo>
                      <a:pt x="2" y="22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39" name="Freeform 35"/>
              <p:cNvSpPr/>
              <p:nvPr/>
            </p:nvSpPr>
            <p:spPr bwMode="auto">
              <a:xfrm>
                <a:off x="3649663" y="3078163"/>
                <a:ext cx="42863" cy="44450"/>
              </a:xfrm>
              <a:custGeom>
                <a:avLst/>
                <a:gdLst>
                  <a:gd name="T0" fmla="*/ 13 w 27"/>
                  <a:gd name="T1" fmla="*/ 0 h 28"/>
                  <a:gd name="T2" fmla="*/ 18 w 27"/>
                  <a:gd name="T3" fmla="*/ 2 h 28"/>
                  <a:gd name="T4" fmla="*/ 22 w 27"/>
                  <a:gd name="T5" fmla="*/ 3 h 28"/>
                  <a:gd name="T6" fmla="*/ 25 w 27"/>
                  <a:gd name="T7" fmla="*/ 7 h 28"/>
                  <a:gd name="T8" fmla="*/ 27 w 27"/>
                  <a:gd name="T9" fmla="*/ 10 h 28"/>
                  <a:gd name="T10" fmla="*/ 27 w 27"/>
                  <a:gd name="T11" fmla="*/ 14 h 28"/>
                  <a:gd name="T12" fmla="*/ 27 w 27"/>
                  <a:gd name="T13" fmla="*/ 19 h 28"/>
                  <a:gd name="T14" fmla="*/ 25 w 27"/>
                  <a:gd name="T15" fmla="*/ 23 h 28"/>
                  <a:gd name="T16" fmla="*/ 22 w 27"/>
                  <a:gd name="T17" fmla="*/ 25 h 28"/>
                  <a:gd name="T18" fmla="*/ 18 w 27"/>
                  <a:gd name="T19" fmla="*/ 28 h 28"/>
                  <a:gd name="T20" fmla="*/ 13 w 27"/>
                  <a:gd name="T21" fmla="*/ 28 h 28"/>
                  <a:gd name="T22" fmla="*/ 10 w 27"/>
                  <a:gd name="T23" fmla="*/ 28 h 28"/>
                  <a:gd name="T24" fmla="*/ 6 w 27"/>
                  <a:gd name="T25" fmla="*/ 25 h 28"/>
                  <a:gd name="T26" fmla="*/ 2 w 27"/>
                  <a:gd name="T27" fmla="*/ 23 h 28"/>
                  <a:gd name="T28" fmla="*/ 1 w 27"/>
                  <a:gd name="T29" fmla="*/ 19 h 28"/>
                  <a:gd name="T30" fmla="*/ 0 w 27"/>
                  <a:gd name="T31" fmla="*/ 14 h 28"/>
                  <a:gd name="T32" fmla="*/ 1 w 27"/>
                  <a:gd name="T33" fmla="*/ 10 h 28"/>
                  <a:gd name="T34" fmla="*/ 2 w 27"/>
                  <a:gd name="T35" fmla="*/ 7 h 28"/>
                  <a:gd name="T36" fmla="*/ 6 w 27"/>
                  <a:gd name="T37" fmla="*/ 3 h 28"/>
                  <a:gd name="T38" fmla="*/ 10 w 27"/>
                  <a:gd name="T39" fmla="*/ 2 h 28"/>
                  <a:gd name="T40" fmla="*/ 13 w 27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13" y="0"/>
                    </a:moveTo>
                    <a:lnTo>
                      <a:pt x="18" y="2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27" y="10"/>
                    </a:lnTo>
                    <a:lnTo>
                      <a:pt x="27" y="14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2" y="25"/>
                    </a:lnTo>
                    <a:lnTo>
                      <a:pt x="18" y="28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6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40" name="Freeform 36"/>
              <p:cNvSpPr/>
              <p:nvPr/>
            </p:nvSpPr>
            <p:spPr bwMode="auto">
              <a:xfrm>
                <a:off x="3649663" y="3019425"/>
                <a:ext cx="42863" cy="42863"/>
              </a:xfrm>
              <a:custGeom>
                <a:avLst/>
                <a:gdLst>
                  <a:gd name="T0" fmla="*/ 13 w 27"/>
                  <a:gd name="T1" fmla="*/ 0 h 27"/>
                  <a:gd name="T2" fmla="*/ 18 w 27"/>
                  <a:gd name="T3" fmla="*/ 1 h 27"/>
                  <a:gd name="T4" fmla="*/ 22 w 27"/>
                  <a:gd name="T5" fmla="*/ 2 h 27"/>
                  <a:gd name="T6" fmla="*/ 25 w 27"/>
                  <a:gd name="T7" fmla="*/ 6 h 27"/>
                  <a:gd name="T8" fmla="*/ 27 w 27"/>
                  <a:gd name="T9" fmla="*/ 10 h 27"/>
                  <a:gd name="T10" fmla="*/ 27 w 27"/>
                  <a:gd name="T11" fmla="*/ 14 h 27"/>
                  <a:gd name="T12" fmla="*/ 27 w 27"/>
                  <a:gd name="T13" fmla="*/ 19 h 27"/>
                  <a:gd name="T14" fmla="*/ 25 w 27"/>
                  <a:gd name="T15" fmla="*/ 22 h 27"/>
                  <a:gd name="T16" fmla="*/ 22 w 27"/>
                  <a:gd name="T17" fmla="*/ 25 h 27"/>
                  <a:gd name="T18" fmla="*/ 18 w 27"/>
                  <a:gd name="T19" fmla="*/ 27 h 27"/>
                  <a:gd name="T20" fmla="*/ 13 w 27"/>
                  <a:gd name="T21" fmla="*/ 27 h 27"/>
                  <a:gd name="T22" fmla="*/ 10 w 27"/>
                  <a:gd name="T23" fmla="*/ 27 h 27"/>
                  <a:gd name="T24" fmla="*/ 6 w 27"/>
                  <a:gd name="T25" fmla="*/ 25 h 27"/>
                  <a:gd name="T26" fmla="*/ 2 w 27"/>
                  <a:gd name="T27" fmla="*/ 22 h 27"/>
                  <a:gd name="T28" fmla="*/ 1 w 27"/>
                  <a:gd name="T29" fmla="*/ 19 h 27"/>
                  <a:gd name="T30" fmla="*/ 0 w 27"/>
                  <a:gd name="T31" fmla="*/ 14 h 27"/>
                  <a:gd name="T32" fmla="*/ 1 w 27"/>
                  <a:gd name="T33" fmla="*/ 10 h 27"/>
                  <a:gd name="T34" fmla="*/ 2 w 27"/>
                  <a:gd name="T35" fmla="*/ 6 h 27"/>
                  <a:gd name="T36" fmla="*/ 6 w 27"/>
                  <a:gd name="T37" fmla="*/ 2 h 27"/>
                  <a:gd name="T38" fmla="*/ 10 w 27"/>
                  <a:gd name="T39" fmla="*/ 1 h 27"/>
                  <a:gd name="T40" fmla="*/ 13 w 27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18" y="1"/>
                    </a:lnTo>
                    <a:lnTo>
                      <a:pt x="22" y="2"/>
                    </a:lnTo>
                    <a:lnTo>
                      <a:pt x="25" y="6"/>
                    </a:lnTo>
                    <a:lnTo>
                      <a:pt x="27" y="10"/>
                    </a:lnTo>
                    <a:lnTo>
                      <a:pt x="27" y="14"/>
                    </a:lnTo>
                    <a:lnTo>
                      <a:pt x="27" y="19"/>
                    </a:lnTo>
                    <a:lnTo>
                      <a:pt x="25" y="22"/>
                    </a:lnTo>
                    <a:lnTo>
                      <a:pt x="22" y="25"/>
                    </a:lnTo>
                    <a:lnTo>
                      <a:pt x="18" y="27"/>
                    </a:lnTo>
                    <a:lnTo>
                      <a:pt x="13" y="27"/>
                    </a:lnTo>
                    <a:lnTo>
                      <a:pt x="10" y="27"/>
                    </a:lnTo>
                    <a:lnTo>
                      <a:pt x="6" y="25"/>
                    </a:lnTo>
                    <a:lnTo>
                      <a:pt x="2" y="22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41" name="Freeform 37"/>
              <p:cNvSpPr/>
              <p:nvPr/>
            </p:nvSpPr>
            <p:spPr bwMode="auto">
              <a:xfrm>
                <a:off x="3649663" y="2959100"/>
                <a:ext cx="42863" cy="46038"/>
              </a:xfrm>
              <a:custGeom>
                <a:avLst/>
                <a:gdLst>
                  <a:gd name="T0" fmla="*/ 13 w 27"/>
                  <a:gd name="T1" fmla="*/ 0 h 29"/>
                  <a:gd name="T2" fmla="*/ 18 w 27"/>
                  <a:gd name="T3" fmla="*/ 1 h 29"/>
                  <a:gd name="T4" fmla="*/ 22 w 27"/>
                  <a:gd name="T5" fmla="*/ 4 h 29"/>
                  <a:gd name="T6" fmla="*/ 25 w 27"/>
                  <a:gd name="T7" fmla="*/ 6 h 29"/>
                  <a:gd name="T8" fmla="*/ 27 w 27"/>
                  <a:gd name="T9" fmla="*/ 10 h 29"/>
                  <a:gd name="T10" fmla="*/ 27 w 27"/>
                  <a:gd name="T11" fmla="*/ 15 h 29"/>
                  <a:gd name="T12" fmla="*/ 27 w 27"/>
                  <a:gd name="T13" fmla="*/ 19 h 29"/>
                  <a:gd name="T14" fmla="*/ 25 w 27"/>
                  <a:gd name="T15" fmla="*/ 23 h 29"/>
                  <a:gd name="T16" fmla="*/ 22 w 27"/>
                  <a:gd name="T17" fmla="*/ 25 h 29"/>
                  <a:gd name="T18" fmla="*/ 18 w 27"/>
                  <a:gd name="T19" fmla="*/ 28 h 29"/>
                  <a:gd name="T20" fmla="*/ 13 w 27"/>
                  <a:gd name="T21" fmla="*/ 29 h 29"/>
                  <a:gd name="T22" fmla="*/ 10 w 27"/>
                  <a:gd name="T23" fmla="*/ 28 h 29"/>
                  <a:gd name="T24" fmla="*/ 6 w 27"/>
                  <a:gd name="T25" fmla="*/ 25 h 29"/>
                  <a:gd name="T26" fmla="*/ 2 w 27"/>
                  <a:gd name="T27" fmla="*/ 23 h 29"/>
                  <a:gd name="T28" fmla="*/ 1 w 27"/>
                  <a:gd name="T29" fmla="*/ 19 h 29"/>
                  <a:gd name="T30" fmla="*/ 0 w 27"/>
                  <a:gd name="T31" fmla="*/ 15 h 29"/>
                  <a:gd name="T32" fmla="*/ 1 w 27"/>
                  <a:gd name="T33" fmla="*/ 10 h 29"/>
                  <a:gd name="T34" fmla="*/ 2 w 27"/>
                  <a:gd name="T35" fmla="*/ 6 h 29"/>
                  <a:gd name="T36" fmla="*/ 6 w 27"/>
                  <a:gd name="T37" fmla="*/ 4 h 29"/>
                  <a:gd name="T38" fmla="*/ 10 w 27"/>
                  <a:gd name="T39" fmla="*/ 1 h 29"/>
                  <a:gd name="T40" fmla="*/ 13 w 27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9">
                    <a:moveTo>
                      <a:pt x="13" y="0"/>
                    </a:moveTo>
                    <a:lnTo>
                      <a:pt x="18" y="1"/>
                    </a:lnTo>
                    <a:lnTo>
                      <a:pt x="22" y="4"/>
                    </a:lnTo>
                    <a:lnTo>
                      <a:pt x="25" y="6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2" y="25"/>
                    </a:lnTo>
                    <a:lnTo>
                      <a:pt x="18" y="28"/>
                    </a:lnTo>
                    <a:lnTo>
                      <a:pt x="13" y="29"/>
                    </a:lnTo>
                    <a:lnTo>
                      <a:pt x="10" y="28"/>
                    </a:lnTo>
                    <a:lnTo>
                      <a:pt x="6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42" name="Freeform 38"/>
              <p:cNvSpPr/>
              <p:nvPr/>
            </p:nvSpPr>
            <p:spPr bwMode="auto">
              <a:xfrm>
                <a:off x="3649663" y="2901950"/>
                <a:ext cx="42863" cy="42863"/>
              </a:xfrm>
              <a:custGeom>
                <a:avLst/>
                <a:gdLst>
                  <a:gd name="T0" fmla="*/ 13 w 27"/>
                  <a:gd name="T1" fmla="*/ 0 h 27"/>
                  <a:gd name="T2" fmla="*/ 18 w 27"/>
                  <a:gd name="T3" fmla="*/ 0 h 27"/>
                  <a:gd name="T4" fmla="*/ 22 w 27"/>
                  <a:gd name="T5" fmla="*/ 2 h 27"/>
                  <a:gd name="T6" fmla="*/ 25 w 27"/>
                  <a:gd name="T7" fmla="*/ 5 h 27"/>
                  <a:gd name="T8" fmla="*/ 27 w 27"/>
                  <a:gd name="T9" fmla="*/ 9 h 27"/>
                  <a:gd name="T10" fmla="*/ 27 w 27"/>
                  <a:gd name="T11" fmla="*/ 14 h 27"/>
                  <a:gd name="T12" fmla="*/ 27 w 27"/>
                  <a:gd name="T13" fmla="*/ 17 h 27"/>
                  <a:gd name="T14" fmla="*/ 25 w 27"/>
                  <a:gd name="T15" fmla="*/ 21 h 27"/>
                  <a:gd name="T16" fmla="*/ 22 w 27"/>
                  <a:gd name="T17" fmla="*/ 25 h 27"/>
                  <a:gd name="T18" fmla="*/ 18 w 27"/>
                  <a:gd name="T19" fmla="*/ 26 h 27"/>
                  <a:gd name="T20" fmla="*/ 13 w 27"/>
                  <a:gd name="T21" fmla="*/ 27 h 27"/>
                  <a:gd name="T22" fmla="*/ 10 w 27"/>
                  <a:gd name="T23" fmla="*/ 26 h 27"/>
                  <a:gd name="T24" fmla="*/ 6 w 27"/>
                  <a:gd name="T25" fmla="*/ 25 h 27"/>
                  <a:gd name="T26" fmla="*/ 2 w 27"/>
                  <a:gd name="T27" fmla="*/ 21 h 27"/>
                  <a:gd name="T28" fmla="*/ 1 w 27"/>
                  <a:gd name="T29" fmla="*/ 17 h 27"/>
                  <a:gd name="T30" fmla="*/ 0 w 27"/>
                  <a:gd name="T31" fmla="*/ 14 h 27"/>
                  <a:gd name="T32" fmla="*/ 1 w 27"/>
                  <a:gd name="T33" fmla="*/ 9 h 27"/>
                  <a:gd name="T34" fmla="*/ 2 w 27"/>
                  <a:gd name="T35" fmla="*/ 5 h 27"/>
                  <a:gd name="T36" fmla="*/ 6 w 27"/>
                  <a:gd name="T37" fmla="*/ 2 h 27"/>
                  <a:gd name="T38" fmla="*/ 10 w 27"/>
                  <a:gd name="T39" fmla="*/ 0 h 27"/>
                  <a:gd name="T40" fmla="*/ 13 w 27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18" y="0"/>
                    </a:lnTo>
                    <a:lnTo>
                      <a:pt x="22" y="2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1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43" name="Freeform 39"/>
              <p:cNvSpPr/>
              <p:nvPr/>
            </p:nvSpPr>
            <p:spPr bwMode="auto">
              <a:xfrm>
                <a:off x="3649663" y="2841625"/>
                <a:ext cx="42863" cy="44450"/>
              </a:xfrm>
              <a:custGeom>
                <a:avLst/>
                <a:gdLst>
                  <a:gd name="T0" fmla="*/ 13 w 27"/>
                  <a:gd name="T1" fmla="*/ 0 h 28"/>
                  <a:gd name="T2" fmla="*/ 18 w 27"/>
                  <a:gd name="T3" fmla="*/ 0 h 28"/>
                  <a:gd name="T4" fmla="*/ 22 w 27"/>
                  <a:gd name="T5" fmla="*/ 3 h 28"/>
                  <a:gd name="T6" fmla="*/ 25 w 27"/>
                  <a:gd name="T7" fmla="*/ 5 h 28"/>
                  <a:gd name="T8" fmla="*/ 27 w 27"/>
                  <a:gd name="T9" fmla="*/ 9 h 28"/>
                  <a:gd name="T10" fmla="*/ 27 w 27"/>
                  <a:gd name="T11" fmla="*/ 14 h 28"/>
                  <a:gd name="T12" fmla="*/ 27 w 27"/>
                  <a:gd name="T13" fmla="*/ 18 h 28"/>
                  <a:gd name="T14" fmla="*/ 25 w 27"/>
                  <a:gd name="T15" fmla="*/ 22 h 28"/>
                  <a:gd name="T16" fmla="*/ 22 w 27"/>
                  <a:gd name="T17" fmla="*/ 25 h 28"/>
                  <a:gd name="T18" fmla="*/ 18 w 27"/>
                  <a:gd name="T19" fmla="*/ 27 h 28"/>
                  <a:gd name="T20" fmla="*/ 13 w 27"/>
                  <a:gd name="T21" fmla="*/ 28 h 28"/>
                  <a:gd name="T22" fmla="*/ 10 w 27"/>
                  <a:gd name="T23" fmla="*/ 27 h 28"/>
                  <a:gd name="T24" fmla="*/ 6 w 27"/>
                  <a:gd name="T25" fmla="*/ 25 h 28"/>
                  <a:gd name="T26" fmla="*/ 2 w 27"/>
                  <a:gd name="T27" fmla="*/ 22 h 28"/>
                  <a:gd name="T28" fmla="*/ 1 w 27"/>
                  <a:gd name="T29" fmla="*/ 18 h 28"/>
                  <a:gd name="T30" fmla="*/ 0 w 27"/>
                  <a:gd name="T31" fmla="*/ 14 h 28"/>
                  <a:gd name="T32" fmla="*/ 1 w 27"/>
                  <a:gd name="T33" fmla="*/ 9 h 28"/>
                  <a:gd name="T34" fmla="*/ 2 w 27"/>
                  <a:gd name="T35" fmla="*/ 5 h 28"/>
                  <a:gd name="T36" fmla="*/ 6 w 27"/>
                  <a:gd name="T37" fmla="*/ 3 h 28"/>
                  <a:gd name="T38" fmla="*/ 10 w 27"/>
                  <a:gd name="T39" fmla="*/ 0 h 28"/>
                  <a:gd name="T40" fmla="*/ 13 w 27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13" y="0"/>
                    </a:moveTo>
                    <a:lnTo>
                      <a:pt x="18" y="0"/>
                    </a:lnTo>
                    <a:lnTo>
                      <a:pt x="22" y="3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8"/>
                    </a:lnTo>
                    <a:lnTo>
                      <a:pt x="25" y="22"/>
                    </a:lnTo>
                    <a:lnTo>
                      <a:pt x="22" y="25"/>
                    </a:lnTo>
                    <a:lnTo>
                      <a:pt x="18" y="27"/>
                    </a:lnTo>
                    <a:lnTo>
                      <a:pt x="13" y="28"/>
                    </a:lnTo>
                    <a:lnTo>
                      <a:pt x="10" y="27"/>
                    </a:lnTo>
                    <a:lnTo>
                      <a:pt x="6" y="25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44" name="Freeform 40"/>
              <p:cNvSpPr/>
              <p:nvPr/>
            </p:nvSpPr>
            <p:spPr bwMode="auto">
              <a:xfrm>
                <a:off x="3649663" y="2782888"/>
                <a:ext cx="42863" cy="42863"/>
              </a:xfrm>
              <a:custGeom>
                <a:avLst/>
                <a:gdLst>
                  <a:gd name="T0" fmla="*/ 13 w 27"/>
                  <a:gd name="T1" fmla="*/ 0 h 27"/>
                  <a:gd name="T2" fmla="*/ 18 w 27"/>
                  <a:gd name="T3" fmla="*/ 0 h 27"/>
                  <a:gd name="T4" fmla="*/ 22 w 27"/>
                  <a:gd name="T5" fmla="*/ 2 h 27"/>
                  <a:gd name="T6" fmla="*/ 25 w 27"/>
                  <a:gd name="T7" fmla="*/ 5 h 27"/>
                  <a:gd name="T8" fmla="*/ 27 w 27"/>
                  <a:gd name="T9" fmla="*/ 10 h 27"/>
                  <a:gd name="T10" fmla="*/ 27 w 27"/>
                  <a:gd name="T11" fmla="*/ 13 h 27"/>
                  <a:gd name="T12" fmla="*/ 27 w 27"/>
                  <a:gd name="T13" fmla="*/ 18 h 27"/>
                  <a:gd name="T14" fmla="*/ 25 w 27"/>
                  <a:gd name="T15" fmla="*/ 22 h 27"/>
                  <a:gd name="T16" fmla="*/ 22 w 27"/>
                  <a:gd name="T17" fmla="*/ 25 h 27"/>
                  <a:gd name="T18" fmla="*/ 18 w 27"/>
                  <a:gd name="T19" fmla="*/ 27 h 27"/>
                  <a:gd name="T20" fmla="*/ 13 w 27"/>
                  <a:gd name="T21" fmla="*/ 27 h 27"/>
                  <a:gd name="T22" fmla="*/ 10 w 27"/>
                  <a:gd name="T23" fmla="*/ 27 h 27"/>
                  <a:gd name="T24" fmla="*/ 6 w 27"/>
                  <a:gd name="T25" fmla="*/ 25 h 27"/>
                  <a:gd name="T26" fmla="*/ 2 w 27"/>
                  <a:gd name="T27" fmla="*/ 22 h 27"/>
                  <a:gd name="T28" fmla="*/ 1 w 27"/>
                  <a:gd name="T29" fmla="*/ 18 h 27"/>
                  <a:gd name="T30" fmla="*/ 0 w 27"/>
                  <a:gd name="T31" fmla="*/ 13 h 27"/>
                  <a:gd name="T32" fmla="*/ 1 w 27"/>
                  <a:gd name="T33" fmla="*/ 10 h 27"/>
                  <a:gd name="T34" fmla="*/ 2 w 27"/>
                  <a:gd name="T35" fmla="*/ 5 h 27"/>
                  <a:gd name="T36" fmla="*/ 6 w 27"/>
                  <a:gd name="T37" fmla="*/ 2 h 27"/>
                  <a:gd name="T38" fmla="*/ 10 w 27"/>
                  <a:gd name="T39" fmla="*/ 0 h 27"/>
                  <a:gd name="T40" fmla="*/ 13 w 27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18" y="0"/>
                    </a:lnTo>
                    <a:lnTo>
                      <a:pt x="22" y="2"/>
                    </a:lnTo>
                    <a:lnTo>
                      <a:pt x="25" y="5"/>
                    </a:lnTo>
                    <a:lnTo>
                      <a:pt x="27" y="10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5" y="22"/>
                    </a:lnTo>
                    <a:lnTo>
                      <a:pt x="22" y="25"/>
                    </a:lnTo>
                    <a:lnTo>
                      <a:pt x="18" y="27"/>
                    </a:lnTo>
                    <a:lnTo>
                      <a:pt x="13" y="27"/>
                    </a:lnTo>
                    <a:lnTo>
                      <a:pt x="10" y="27"/>
                    </a:lnTo>
                    <a:lnTo>
                      <a:pt x="6" y="25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45" name="Freeform 41"/>
              <p:cNvSpPr/>
              <p:nvPr/>
            </p:nvSpPr>
            <p:spPr bwMode="auto">
              <a:xfrm>
                <a:off x="3649663" y="2722563"/>
                <a:ext cx="42863" cy="44450"/>
              </a:xfrm>
              <a:custGeom>
                <a:avLst/>
                <a:gdLst>
                  <a:gd name="T0" fmla="*/ 13 w 27"/>
                  <a:gd name="T1" fmla="*/ 0 h 28"/>
                  <a:gd name="T2" fmla="*/ 18 w 27"/>
                  <a:gd name="T3" fmla="*/ 1 h 28"/>
                  <a:gd name="T4" fmla="*/ 22 w 27"/>
                  <a:gd name="T5" fmla="*/ 3 h 28"/>
                  <a:gd name="T6" fmla="*/ 25 w 27"/>
                  <a:gd name="T7" fmla="*/ 6 h 28"/>
                  <a:gd name="T8" fmla="*/ 27 w 27"/>
                  <a:gd name="T9" fmla="*/ 10 h 28"/>
                  <a:gd name="T10" fmla="*/ 27 w 27"/>
                  <a:gd name="T11" fmla="*/ 14 h 28"/>
                  <a:gd name="T12" fmla="*/ 27 w 27"/>
                  <a:gd name="T13" fmla="*/ 19 h 28"/>
                  <a:gd name="T14" fmla="*/ 25 w 27"/>
                  <a:gd name="T15" fmla="*/ 23 h 28"/>
                  <a:gd name="T16" fmla="*/ 22 w 27"/>
                  <a:gd name="T17" fmla="*/ 25 h 28"/>
                  <a:gd name="T18" fmla="*/ 18 w 27"/>
                  <a:gd name="T19" fmla="*/ 28 h 28"/>
                  <a:gd name="T20" fmla="*/ 13 w 27"/>
                  <a:gd name="T21" fmla="*/ 28 h 28"/>
                  <a:gd name="T22" fmla="*/ 10 w 27"/>
                  <a:gd name="T23" fmla="*/ 28 h 28"/>
                  <a:gd name="T24" fmla="*/ 6 w 27"/>
                  <a:gd name="T25" fmla="*/ 25 h 28"/>
                  <a:gd name="T26" fmla="*/ 2 w 27"/>
                  <a:gd name="T27" fmla="*/ 23 h 28"/>
                  <a:gd name="T28" fmla="*/ 1 w 27"/>
                  <a:gd name="T29" fmla="*/ 19 h 28"/>
                  <a:gd name="T30" fmla="*/ 0 w 27"/>
                  <a:gd name="T31" fmla="*/ 14 h 28"/>
                  <a:gd name="T32" fmla="*/ 1 w 27"/>
                  <a:gd name="T33" fmla="*/ 10 h 28"/>
                  <a:gd name="T34" fmla="*/ 2 w 27"/>
                  <a:gd name="T35" fmla="*/ 6 h 28"/>
                  <a:gd name="T36" fmla="*/ 6 w 27"/>
                  <a:gd name="T37" fmla="*/ 3 h 28"/>
                  <a:gd name="T38" fmla="*/ 10 w 27"/>
                  <a:gd name="T39" fmla="*/ 1 h 28"/>
                  <a:gd name="T40" fmla="*/ 13 w 27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13" y="0"/>
                    </a:moveTo>
                    <a:lnTo>
                      <a:pt x="18" y="1"/>
                    </a:lnTo>
                    <a:lnTo>
                      <a:pt x="22" y="3"/>
                    </a:lnTo>
                    <a:lnTo>
                      <a:pt x="25" y="6"/>
                    </a:lnTo>
                    <a:lnTo>
                      <a:pt x="27" y="10"/>
                    </a:lnTo>
                    <a:lnTo>
                      <a:pt x="27" y="14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2" y="25"/>
                    </a:lnTo>
                    <a:lnTo>
                      <a:pt x="18" y="28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6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46" name="Freeform 42"/>
              <p:cNvSpPr/>
              <p:nvPr/>
            </p:nvSpPr>
            <p:spPr bwMode="auto">
              <a:xfrm>
                <a:off x="3706813" y="3198813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9 w 28"/>
                  <a:gd name="T3" fmla="*/ 0 h 27"/>
                  <a:gd name="T4" fmla="*/ 23 w 28"/>
                  <a:gd name="T5" fmla="*/ 2 h 27"/>
                  <a:gd name="T6" fmla="*/ 25 w 28"/>
                  <a:gd name="T7" fmla="*/ 5 h 27"/>
                  <a:gd name="T8" fmla="*/ 28 w 28"/>
                  <a:gd name="T9" fmla="*/ 8 h 27"/>
                  <a:gd name="T10" fmla="*/ 28 w 28"/>
                  <a:gd name="T11" fmla="*/ 13 h 27"/>
                  <a:gd name="T12" fmla="*/ 28 w 28"/>
                  <a:gd name="T13" fmla="*/ 17 h 27"/>
                  <a:gd name="T14" fmla="*/ 25 w 28"/>
                  <a:gd name="T15" fmla="*/ 21 h 27"/>
                  <a:gd name="T16" fmla="*/ 23 w 28"/>
                  <a:gd name="T17" fmla="*/ 25 h 27"/>
                  <a:gd name="T18" fmla="*/ 19 w 28"/>
                  <a:gd name="T19" fmla="*/ 26 h 27"/>
                  <a:gd name="T20" fmla="*/ 14 w 28"/>
                  <a:gd name="T21" fmla="*/ 27 h 27"/>
                  <a:gd name="T22" fmla="*/ 10 w 28"/>
                  <a:gd name="T23" fmla="*/ 26 h 27"/>
                  <a:gd name="T24" fmla="*/ 5 w 28"/>
                  <a:gd name="T25" fmla="*/ 25 h 27"/>
                  <a:gd name="T26" fmla="*/ 2 w 28"/>
                  <a:gd name="T27" fmla="*/ 21 h 27"/>
                  <a:gd name="T28" fmla="*/ 0 w 28"/>
                  <a:gd name="T29" fmla="*/ 17 h 27"/>
                  <a:gd name="T30" fmla="*/ 0 w 28"/>
                  <a:gd name="T31" fmla="*/ 13 h 27"/>
                  <a:gd name="T32" fmla="*/ 0 w 28"/>
                  <a:gd name="T33" fmla="*/ 8 h 27"/>
                  <a:gd name="T34" fmla="*/ 2 w 28"/>
                  <a:gd name="T35" fmla="*/ 5 h 27"/>
                  <a:gd name="T36" fmla="*/ 5 w 28"/>
                  <a:gd name="T37" fmla="*/ 2 h 27"/>
                  <a:gd name="T38" fmla="*/ 10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9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17"/>
                    </a:lnTo>
                    <a:lnTo>
                      <a:pt x="25" y="21"/>
                    </a:lnTo>
                    <a:lnTo>
                      <a:pt x="23" y="25"/>
                    </a:lnTo>
                    <a:lnTo>
                      <a:pt x="19" y="26"/>
                    </a:lnTo>
                    <a:lnTo>
                      <a:pt x="14" y="27"/>
                    </a:lnTo>
                    <a:lnTo>
                      <a:pt x="10" y="26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47" name="Freeform 43"/>
              <p:cNvSpPr/>
              <p:nvPr/>
            </p:nvSpPr>
            <p:spPr bwMode="auto">
              <a:xfrm>
                <a:off x="3706813" y="3138488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0 h 28"/>
                  <a:gd name="T4" fmla="*/ 23 w 28"/>
                  <a:gd name="T5" fmla="*/ 2 h 28"/>
                  <a:gd name="T6" fmla="*/ 25 w 28"/>
                  <a:gd name="T7" fmla="*/ 5 h 28"/>
                  <a:gd name="T8" fmla="*/ 28 w 28"/>
                  <a:gd name="T9" fmla="*/ 9 h 28"/>
                  <a:gd name="T10" fmla="*/ 28 w 28"/>
                  <a:gd name="T11" fmla="*/ 14 h 28"/>
                  <a:gd name="T12" fmla="*/ 28 w 28"/>
                  <a:gd name="T13" fmla="*/ 19 h 28"/>
                  <a:gd name="T14" fmla="*/ 25 w 28"/>
                  <a:gd name="T15" fmla="*/ 22 h 28"/>
                  <a:gd name="T16" fmla="*/ 23 w 28"/>
                  <a:gd name="T17" fmla="*/ 25 h 28"/>
                  <a:gd name="T18" fmla="*/ 19 w 28"/>
                  <a:gd name="T19" fmla="*/ 28 h 28"/>
                  <a:gd name="T20" fmla="*/ 14 w 28"/>
                  <a:gd name="T21" fmla="*/ 28 h 28"/>
                  <a:gd name="T22" fmla="*/ 10 w 28"/>
                  <a:gd name="T23" fmla="*/ 28 h 28"/>
                  <a:gd name="T24" fmla="*/ 5 w 28"/>
                  <a:gd name="T25" fmla="*/ 25 h 28"/>
                  <a:gd name="T26" fmla="*/ 2 w 28"/>
                  <a:gd name="T27" fmla="*/ 22 h 28"/>
                  <a:gd name="T28" fmla="*/ 0 w 28"/>
                  <a:gd name="T29" fmla="*/ 19 h 28"/>
                  <a:gd name="T30" fmla="*/ 0 w 28"/>
                  <a:gd name="T31" fmla="*/ 14 h 28"/>
                  <a:gd name="T32" fmla="*/ 0 w 28"/>
                  <a:gd name="T33" fmla="*/ 9 h 28"/>
                  <a:gd name="T34" fmla="*/ 2 w 28"/>
                  <a:gd name="T35" fmla="*/ 5 h 28"/>
                  <a:gd name="T36" fmla="*/ 5 w 28"/>
                  <a:gd name="T37" fmla="*/ 2 h 28"/>
                  <a:gd name="T38" fmla="*/ 10 w 28"/>
                  <a:gd name="T39" fmla="*/ 0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48" name="Freeform 44"/>
              <p:cNvSpPr/>
              <p:nvPr/>
            </p:nvSpPr>
            <p:spPr bwMode="auto">
              <a:xfrm>
                <a:off x="3706813" y="3078163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2 h 28"/>
                  <a:gd name="T4" fmla="*/ 23 w 28"/>
                  <a:gd name="T5" fmla="*/ 3 h 28"/>
                  <a:gd name="T6" fmla="*/ 25 w 28"/>
                  <a:gd name="T7" fmla="*/ 7 h 28"/>
                  <a:gd name="T8" fmla="*/ 28 w 28"/>
                  <a:gd name="T9" fmla="*/ 10 h 28"/>
                  <a:gd name="T10" fmla="*/ 28 w 28"/>
                  <a:gd name="T11" fmla="*/ 14 h 28"/>
                  <a:gd name="T12" fmla="*/ 28 w 28"/>
                  <a:gd name="T13" fmla="*/ 19 h 28"/>
                  <a:gd name="T14" fmla="*/ 25 w 28"/>
                  <a:gd name="T15" fmla="*/ 23 h 28"/>
                  <a:gd name="T16" fmla="*/ 23 w 28"/>
                  <a:gd name="T17" fmla="*/ 25 h 28"/>
                  <a:gd name="T18" fmla="*/ 19 w 28"/>
                  <a:gd name="T19" fmla="*/ 28 h 28"/>
                  <a:gd name="T20" fmla="*/ 14 w 28"/>
                  <a:gd name="T21" fmla="*/ 28 h 28"/>
                  <a:gd name="T22" fmla="*/ 10 w 28"/>
                  <a:gd name="T23" fmla="*/ 28 h 28"/>
                  <a:gd name="T24" fmla="*/ 5 w 28"/>
                  <a:gd name="T25" fmla="*/ 25 h 28"/>
                  <a:gd name="T26" fmla="*/ 2 w 28"/>
                  <a:gd name="T27" fmla="*/ 23 h 28"/>
                  <a:gd name="T28" fmla="*/ 0 w 28"/>
                  <a:gd name="T29" fmla="*/ 19 h 28"/>
                  <a:gd name="T30" fmla="*/ 0 w 28"/>
                  <a:gd name="T31" fmla="*/ 14 h 28"/>
                  <a:gd name="T32" fmla="*/ 0 w 28"/>
                  <a:gd name="T33" fmla="*/ 10 h 28"/>
                  <a:gd name="T34" fmla="*/ 2 w 28"/>
                  <a:gd name="T35" fmla="*/ 7 h 28"/>
                  <a:gd name="T36" fmla="*/ 5 w 28"/>
                  <a:gd name="T37" fmla="*/ 3 h 28"/>
                  <a:gd name="T38" fmla="*/ 10 w 28"/>
                  <a:gd name="T39" fmla="*/ 2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2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5" y="25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49" name="Freeform 45"/>
              <p:cNvSpPr/>
              <p:nvPr/>
            </p:nvSpPr>
            <p:spPr bwMode="auto">
              <a:xfrm>
                <a:off x="3706813" y="3019425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9 w 28"/>
                  <a:gd name="T3" fmla="*/ 1 h 27"/>
                  <a:gd name="T4" fmla="*/ 23 w 28"/>
                  <a:gd name="T5" fmla="*/ 2 h 27"/>
                  <a:gd name="T6" fmla="*/ 25 w 28"/>
                  <a:gd name="T7" fmla="*/ 6 h 27"/>
                  <a:gd name="T8" fmla="*/ 28 w 28"/>
                  <a:gd name="T9" fmla="*/ 10 h 27"/>
                  <a:gd name="T10" fmla="*/ 28 w 28"/>
                  <a:gd name="T11" fmla="*/ 14 h 27"/>
                  <a:gd name="T12" fmla="*/ 28 w 28"/>
                  <a:gd name="T13" fmla="*/ 19 h 27"/>
                  <a:gd name="T14" fmla="*/ 25 w 28"/>
                  <a:gd name="T15" fmla="*/ 22 h 27"/>
                  <a:gd name="T16" fmla="*/ 23 w 28"/>
                  <a:gd name="T17" fmla="*/ 25 h 27"/>
                  <a:gd name="T18" fmla="*/ 19 w 28"/>
                  <a:gd name="T19" fmla="*/ 27 h 27"/>
                  <a:gd name="T20" fmla="*/ 14 w 28"/>
                  <a:gd name="T21" fmla="*/ 27 h 27"/>
                  <a:gd name="T22" fmla="*/ 10 w 28"/>
                  <a:gd name="T23" fmla="*/ 27 h 27"/>
                  <a:gd name="T24" fmla="*/ 5 w 28"/>
                  <a:gd name="T25" fmla="*/ 25 h 27"/>
                  <a:gd name="T26" fmla="*/ 2 w 28"/>
                  <a:gd name="T27" fmla="*/ 22 h 27"/>
                  <a:gd name="T28" fmla="*/ 0 w 28"/>
                  <a:gd name="T29" fmla="*/ 19 h 27"/>
                  <a:gd name="T30" fmla="*/ 0 w 28"/>
                  <a:gd name="T31" fmla="*/ 14 h 27"/>
                  <a:gd name="T32" fmla="*/ 0 w 28"/>
                  <a:gd name="T33" fmla="*/ 10 h 27"/>
                  <a:gd name="T34" fmla="*/ 2 w 28"/>
                  <a:gd name="T35" fmla="*/ 6 h 27"/>
                  <a:gd name="T36" fmla="*/ 5 w 28"/>
                  <a:gd name="T37" fmla="*/ 2 h 27"/>
                  <a:gd name="T38" fmla="*/ 10 w 28"/>
                  <a:gd name="T39" fmla="*/ 1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9" y="1"/>
                    </a:lnTo>
                    <a:lnTo>
                      <a:pt x="23" y="2"/>
                    </a:lnTo>
                    <a:lnTo>
                      <a:pt x="25" y="6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50" name="Freeform 46"/>
              <p:cNvSpPr/>
              <p:nvPr/>
            </p:nvSpPr>
            <p:spPr bwMode="auto">
              <a:xfrm>
                <a:off x="3706813" y="2959100"/>
                <a:ext cx="44450" cy="46038"/>
              </a:xfrm>
              <a:custGeom>
                <a:avLst/>
                <a:gdLst>
                  <a:gd name="T0" fmla="*/ 14 w 28"/>
                  <a:gd name="T1" fmla="*/ 0 h 29"/>
                  <a:gd name="T2" fmla="*/ 19 w 28"/>
                  <a:gd name="T3" fmla="*/ 1 h 29"/>
                  <a:gd name="T4" fmla="*/ 23 w 28"/>
                  <a:gd name="T5" fmla="*/ 4 h 29"/>
                  <a:gd name="T6" fmla="*/ 25 w 28"/>
                  <a:gd name="T7" fmla="*/ 6 h 29"/>
                  <a:gd name="T8" fmla="*/ 28 w 28"/>
                  <a:gd name="T9" fmla="*/ 10 h 29"/>
                  <a:gd name="T10" fmla="*/ 28 w 28"/>
                  <a:gd name="T11" fmla="*/ 15 h 29"/>
                  <a:gd name="T12" fmla="*/ 28 w 28"/>
                  <a:gd name="T13" fmla="*/ 19 h 29"/>
                  <a:gd name="T14" fmla="*/ 25 w 28"/>
                  <a:gd name="T15" fmla="*/ 23 h 29"/>
                  <a:gd name="T16" fmla="*/ 23 w 28"/>
                  <a:gd name="T17" fmla="*/ 25 h 29"/>
                  <a:gd name="T18" fmla="*/ 19 w 28"/>
                  <a:gd name="T19" fmla="*/ 28 h 29"/>
                  <a:gd name="T20" fmla="*/ 14 w 28"/>
                  <a:gd name="T21" fmla="*/ 29 h 29"/>
                  <a:gd name="T22" fmla="*/ 10 w 28"/>
                  <a:gd name="T23" fmla="*/ 28 h 29"/>
                  <a:gd name="T24" fmla="*/ 5 w 28"/>
                  <a:gd name="T25" fmla="*/ 25 h 29"/>
                  <a:gd name="T26" fmla="*/ 2 w 28"/>
                  <a:gd name="T27" fmla="*/ 23 h 29"/>
                  <a:gd name="T28" fmla="*/ 0 w 28"/>
                  <a:gd name="T29" fmla="*/ 19 h 29"/>
                  <a:gd name="T30" fmla="*/ 0 w 28"/>
                  <a:gd name="T31" fmla="*/ 15 h 29"/>
                  <a:gd name="T32" fmla="*/ 0 w 28"/>
                  <a:gd name="T33" fmla="*/ 10 h 29"/>
                  <a:gd name="T34" fmla="*/ 2 w 28"/>
                  <a:gd name="T35" fmla="*/ 6 h 29"/>
                  <a:gd name="T36" fmla="*/ 5 w 28"/>
                  <a:gd name="T37" fmla="*/ 4 h 29"/>
                  <a:gd name="T38" fmla="*/ 10 w 28"/>
                  <a:gd name="T39" fmla="*/ 1 h 29"/>
                  <a:gd name="T40" fmla="*/ 14 w 28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4" y="0"/>
                    </a:moveTo>
                    <a:lnTo>
                      <a:pt x="19" y="1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8" y="10"/>
                    </a:lnTo>
                    <a:lnTo>
                      <a:pt x="28" y="15"/>
                    </a:lnTo>
                    <a:lnTo>
                      <a:pt x="28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19" y="28"/>
                    </a:lnTo>
                    <a:lnTo>
                      <a:pt x="14" y="29"/>
                    </a:lnTo>
                    <a:lnTo>
                      <a:pt x="10" y="28"/>
                    </a:lnTo>
                    <a:lnTo>
                      <a:pt x="5" y="25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51" name="Freeform 47"/>
              <p:cNvSpPr/>
              <p:nvPr/>
            </p:nvSpPr>
            <p:spPr bwMode="auto">
              <a:xfrm>
                <a:off x="3706813" y="2901950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9 w 28"/>
                  <a:gd name="T3" fmla="*/ 0 h 27"/>
                  <a:gd name="T4" fmla="*/ 23 w 28"/>
                  <a:gd name="T5" fmla="*/ 2 h 27"/>
                  <a:gd name="T6" fmla="*/ 25 w 28"/>
                  <a:gd name="T7" fmla="*/ 5 h 27"/>
                  <a:gd name="T8" fmla="*/ 28 w 28"/>
                  <a:gd name="T9" fmla="*/ 9 h 27"/>
                  <a:gd name="T10" fmla="*/ 28 w 28"/>
                  <a:gd name="T11" fmla="*/ 14 h 27"/>
                  <a:gd name="T12" fmla="*/ 28 w 28"/>
                  <a:gd name="T13" fmla="*/ 17 h 27"/>
                  <a:gd name="T14" fmla="*/ 25 w 28"/>
                  <a:gd name="T15" fmla="*/ 21 h 27"/>
                  <a:gd name="T16" fmla="*/ 23 w 28"/>
                  <a:gd name="T17" fmla="*/ 25 h 27"/>
                  <a:gd name="T18" fmla="*/ 19 w 28"/>
                  <a:gd name="T19" fmla="*/ 26 h 27"/>
                  <a:gd name="T20" fmla="*/ 14 w 28"/>
                  <a:gd name="T21" fmla="*/ 27 h 27"/>
                  <a:gd name="T22" fmla="*/ 10 w 28"/>
                  <a:gd name="T23" fmla="*/ 26 h 27"/>
                  <a:gd name="T24" fmla="*/ 5 w 28"/>
                  <a:gd name="T25" fmla="*/ 25 h 27"/>
                  <a:gd name="T26" fmla="*/ 2 w 28"/>
                  <a:gd name="T27" fmla="*/ 21 h 27"/>
                  <a:gd name="T28" fmla="*/ 0 w 28"/>
                  <a:gd name="T29" fmla="*/ 17 h 27"/>
                  <a:gd name="T30" fmla="*/ 0 w 28"/>
                  <a:gd name="T31" fmla="*/ 14 h 27"/>
                  <a:gd name="T32" fmla="*/ 0 w 28"/>
                  <a:gd name="T33" fmla="*/ 9 h 27"/>
                  <a:gd name="T34" fmla="*/ 2 w 28"/>
                  <a:gd name="T35" fmla="*/ 5 h 27"/>
                  <a:gd name="T36" fmla="*/ 5 w 28"/>
                  <a:gd name="T37" fmla="*/ 2 h 27"/>
                  <a:gd name="T38" fmla="*/ 10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9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17"/>
                    </a:lnTo>
                    <a:lnTo>
                      <a:pt x="25" y="21"/>
                    </a:lnTo>
                    <a:lnTo>
                      <a:pt x="23" y="25"/>
                    </a:lnTo>
                    <a:lnTo>
                      <a:pt x="19" y="26"/>
                    </a:lnTo>
                    <a:lnTo>
                      <a:pt x="14" y="27"/>
                    </a:lnTo>
                    <a:lnTo>
                      <a:pt x="10" y="26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52" name="Freeform 48"/>
              <p:cNvSpPr/>
              <p:nvPr/>
            </p:nvSpPr>
            <p:spPr bwMode="auto">
              <a:xfrm>
                <a:off x="3706813" y="2841625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0 h 28"/>
                  <a:gd name="T4" fmla="*/ 23 w 28"/>
                  <a:gd name="T5" fmla="*/ 3 h 28"/>
                  <a:gd name="T6" fmla="*/ 25 w 28"/>
                  <a:gd name="T7" fmla="*/ 5 h 28"/>
                  <a:gd name="T8" fmla="*/ 28 w 28"/>
                  <a:gd name="T9" fmla="*/ 9 h 28"/>
                  <a:gd name="T10" fmla="*/ 28 w 28"/>
                  <a:gd name="T11" fmla="*/ 14 h 28"/>
                  <a:gd name="T12" fmla="*/ 28 w 28"/>
                  <a:gd name="T13" fmla="*/ 18 h 28"/>
                  <a:gd name="T14" fmla="*/ 25 w 28"/>
                  <a:gd name="T15" fmla="*/ 22 h 28"/>
                  <a:gd name="T16" fmla="*/ 23 w 28"/>
                  <a:gd name="T17" fmla="*/ 25 h 28"/>
                  <a:gd name="T18" fmla="*/ 19 w 28"/>
                  <a:gd name="T19" fmla="*/ 27 h 28"/>
                  <a:gd name="T20" fmla="*/ 14 w 28"/>
                  <a:gd name="T21" fmla="*/ 28 h 28"/>
                  <a:gd name="T22" fmla="*/ 10 w 28"/>
                  <a:gd name="T23" fmla="*/ 27 h 28"/>
                  <a:gd name="T24" fmla="*/ 5 w 28"/>
                  <a:gd name="T25" fmla="*/ 25 h 28"/>
                  <a:gd name="T26" fmla="*/ 2 w 28"/>
                  <a:gd name="T27" fmla="*/ 22 h 28"/>
                  <a:gd name="T28" fmla="*/ 0 w 28"/>
                  <a:gd name="T29" fmla="*/ 18 h 28"/>
                  <a:gd name="T30" fmla="*/ 0 w 28"/>
                  <a:gd name="T31" fmla="*/ 14 h 28"/>
                  <a:gd name="T32" fmla="*/ 0 w 28"/>
                  <a:gd name="T33" fmla="*/ 9 h 28"/>
                  <a:gd name="T34" fmla="*/ 2 w 28"/>
                  <a:gd name="T35" fmla="*/ 5 h 28"/>
                  <a:gd name="T36" fmla="*/ 5 w 28"/>
                  <a:gd name="T37" fmla="*/ 3 h 28"/>
                  <a:gd name="T38" fmla="*/ 10 w 28"/>
                  <a:gd name="T39" fmla="*/ 0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0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4" y="28"/>
                    </a:lnTo>
                    <a:lnTo>
                      <a:pt x="10" y="27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53" name="Freeform 49"/>
              <p:cNvSpPr/>
              <p:nvPr/>
            </p:nvSpPr>
            <p:spPr bwMode="auto">
              <a:xfrm>
                <a:off x="3706813" y="2782888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9 w 28"/>
                  <a:gd name="T3" fmla="*/ 0 h 27"/>
                  <a:gd name="T4" fmla="*/ 23 w 28"/>
                  <a:gd name="T5" fmla="*/ 2 h 27"/>
                  <a:gd name="T6" fmla="*/ 25 w 28"/>
                  <a:gd name="T7" fmla="*/ 5 h 27"/>
                  <a:gd name="T8" fmla="*/ 28 w 28"/>
                  <a:gd name="T9" fmla="*/ 10 h 27"/>
                  <a:gd name="T10" fmla="*/ 28 w 28"/>
                  <a:gd name="T11" fmla="*/ 13 h 27"/>
                  <a:gd name="T12" fmla="*/ 28 w 28"/>
                  <a:gd name="T13" fmla="*/ 18 h 27"/>
                  <a:gd name="T14" fmla="*/ 25 w 28"/>
                  <a:gd name="T15" fmla="*/ 22 h 27"/>
                  <a:gd name="T16" fmla="*/ 23 w 28"/>
                  <a:gd name="T17" fmla="*/ 25 h 27"/>
                  <a:gd name="T18" fmla="*/ 19 w 28"/>
                  <a:gd name="T19" fmla="*/ 27 h 27"/>
                  <a:gd name="T20" fmla="*/ 14 w 28"/>
                  <a:gd name="T21" fmla="*/ 27 h 27"/>
                  <a:gd name="T22" fmla="*/ 10 w 28"/>
                  <a:gd name="T23" fmla="*/ 27 h 27"/>
                  <a:gd name="T24" fmla="*/ 5 w 28"/>
                  <a:gd name="T25" fmla="*/ 25 h 27"/>
                  <a:gd name="T26" fmla="*/ 2 w 28"/>
                  <a:gd name="T27" fmla="*/ 22 h 27"/>
                  <a:gd name="T28" fmla="*/ 0 w 28"/>
                  <a:gd name="T29" fmla="*/ 18 h 27"/>
                  <a:gd name="T30" fmla="*/ 0 w 28"/>
                  <a:gd name="T31" fmla="*/ 13 h 27"/>
                  <a:gd name="T32" fmla="*/ 0 w 28"/>
                  <a:gd name="T33" fmla="*/ 10 h 27"/>
                  <a:gd name="T34" fmla="*/ 2 w 28"/>
                  <a:gd name="T35" fmla="*/ 5 h 27"/>
                  <a:gd name="T36" fmla="*/ 5 w 28"/>
                  <a:gd name="T37" fmla="*/ 2 h 27"/>
                  <a:gd name="T38" fmla="*/ 10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9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10"/>
                    </a:lnTo>
                    <a:lnTo>
                      <a:pt x="28" y="13"/>
                    </a:lnTo>
                    <a:lnTo>
                      <a:pt x="28" y="18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54" name="Freeform 50"/>
              <p:cNvSpPr/>
              <p:nvPr/>
            </p:nvSpPr>
            <p:spPr bwMode="auto">
              <a:xfrm>
                <a:off x="3706813" y="2722563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1 h 28"/>
                  <a:gd name="T4" fmla="*/ 23 w 28"/>
                  <a:gd name="T5" fmla="*/ 3 h 28"/>
                  <a:gd name="T6" fmla="*/ 25 w 28"/>
                  <a:gd name="T7" fmla="*/ 6 h 28"/>
                  <a:gd name="T8" fmla="*/ 28 w 28"/>
                  <a:gd name="T9" fmla="*/ 10 h 28"/>
                  <a:gd name="T10" fmla="*/ 28 w 28"/>
                  <a:gd name="T11" fmla="*/ 14 h 28"/>
                  <a:gd name="T12" fmla="*/ 28 w 28"/>
                  <a:gd name="T13" fmla="*/ 19 h 28"/>
                  <a:gd name="T14" fmla="*/ 25 w 28"/>
                  <a:gd name="T15" fmla="*/ 23 h 28"/>
                  <a:gd name="T16" fmla="*/ 23 w 28"/>
                  <a:gd name="T17" fmla="*/ 25 h 28"/>
                  <a:gd name="T18" fmla="*/ 19 w 28"/>
                  <a:gd name="T19" fmla="*/ 28 h 28"/>
                  <a:gd name="T20" fmla="*/ 14 w 28"/>
                  <a:gd name="T21" fmla="*/ 28 h 28"/>
                  <a:gd name="T22" fmla="*/ 10 w 28"/>
                  <a:gd name="T23" fmla="*/ 28 h 28"/>
                  <a:gd name="T24" fmla="*/ 5 w 28"/>
                  <a:gd name="T25" fmla="*/ 25 h 28"/>
                  <a:gd name="T26" fmla="*/ 2 w 28"/>
                  <a:gd name="T27" fmla="*/ 23 h 28"/>
                  <a:gd name="T28" fmla="*/ 0 w 28"/>
                  <a:gd name="T29" fmla="*/ 19 h 28"/>
                  <a:gd name="T30" fmla="*/ 0 w 28"/>
                  <a:gd name="T31" fmla="*/ 14 h 28"/>
                  <a:gd name="T32" fmla="*/ 0 w 28"/>
                  <a:gd name="T33" fmla="*/ 10 h 28"/>
                  <a:gd name="T34" fmla="*/ 2 w 28"/>
                  <a:gd name="T35" fmla="*/ 6 h 28"/>
                  <a:gd name="T36" fmla="*/ 5 w 28"/>
                  <a:gd name="T37" fmla="*/ 3 h 28"/>
                  <a:gd name="T38" fmla="*/ 10 w 28"/>
                  <a:gd name="T39" fmla="*/ 1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1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5" y="25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55" name="Freeform 51"/>
              <p:cNvSpPr/>
              <p:nvPr/>
            </p:nvSpPr>
            <p:spPr bwMode="auto">
              <a:xfrm>
                <a:off x="3706813" y="2662238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2 h 28"/>
                  <a:gd name="T4" fmla="*/ 23 w 28"/>
                  <a:gd name="T5" fmla="*/ 3 h 28"/>
                  <a:gd name="T6" fmla="*/ 25 w 28"/>
                  <a:gd name="T7" fmla="*/ 7 h 28"/>
                  <a:gd name="T8" fmla="*/ 28 w 28"/>
                  <a:gd name="T9" fmla="*/ 11 h 28"/>
                  <a:gd name="T10" fmla="*/ 28 w 28"/>
                  <a:gd name="T11" fmla="*/ 14 h 28"/>
                  <a:gd name="T12" fmla="*/ 28 w 28"/>
                  <a:gd name="T13" fmla="*/ 19 h 28"/>
                  <a:gd name="T14" fmla="*/ 25 w 28"/>
                  <a:gd name="T15" fmla="*/ 23 h 28"/>
                  <a:gd name="T16" fmla="*/ 23 w 28"/>
                  <a:gd name="T17" fmla="*/ 26 h 28"/>
                  <a:gd name="T18" fmla="*/ 19 w 28"/>
                  <a:gd name="T19" fmla="*/ 28 h 28"/>
                  <a:gd name="T20" fmla="*/ 14 w 28"/>
                  <a:gd name="T21" fmla="*/ 28 h 28"/>
                  <a:gd name="T22" fmla="*/ 10 w 28"/>
                  <a:gd name="T23" fmla="*/ 28 h 28"/>
                  <a:gd name="T24" fmla="*/ 5 w 28"/>
                  <a:gd name="T25" fmla="*/ 26 h 28"/>
                  <a:gd name="T26" fmla="*/ 2 w 28"/>
                  <a:gd name="T27" fmla="*/ 23 h 28"/>
                  <a:gd name="T28" fmla="*/ 0 w 28"/>
                  <a:gd name="T29" fmla="*/ 19 h 28"/>
                  <a:gd name="T30" fmla="*/ 0 w 28"/>
                  <a:gd name="T31" fmla="*/ 14 h 28"/>
                  <a:gd name="T32" fmla="*/ 0 w 28"/>
                  <a:gd name="T33" fmla="*/ 11 h 28"/>
                  <a:gd name="T34" fmla="*/ 2 w 28"/>
                  <a:gd name="T35" fmla="*/ 7 h 28"/>
                  <a:gd name="T36" fmla="*/ 5 w 28"/>
                  <a:gd name="T37" fmla="*/ 3 h 28"/>
                  <a:gd name="T38" fmla="*/ 10 w 28"/>
                  <a:gd name="T39" fmla="*/ 2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2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1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3"/>
                    </a:lnTo>
                    <a:lnTo>
                      <a:pt x="23" y="26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56" name="Freeform 52"/>
              <p:cNvSpPr/>
              <p:nvPr/>
            </p:nvSpPr>
            <p:spPr bwMode="auto">
              <a:xfrm>
                <a:off x="3763963" y="3198813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8 w 28"/>
                  <a:gd name="T3" fmla="*/ 0 h 27"/>
                  <a:gd name="T4" fmla="*/ 23 w 28"/>
                  <a:gd name="T5" fmla="*/ 2 h 27"/>
                  <a:gd name="T6" fmla="*/ 25 w 28"/>
                  <a:gd name="T7" fmla="*/ 5 h 27"/>
                  <a:gd name="T8" fmla="*/ 28 w 28"/>
                  <a:gd name="T9" fmla="*/ 8 h 27"/>
                  <a:gd name="T10" fmla="*/ 28 w 28"/>
                  <a:gd name="T11" fmla="*/ 13 h 27"/>
                  <a:gd name="T12" fmla="*/ 28 w 28"/>
                  <a:gd name="T13" fmla="*/ 17 h 27"/>
                  <a:gd name="T14" fmla="*/ 25 w 28"/>
                  <a:gd name="T15" fmla="*/ 21 h 27"/>
                  <a:gd name="T16" fmla="*/ 23 w 28"/>
                  <a:gd name="T17" fmla="*/ 25 h 27"/>
                  <a:gd name="T18" fmla="*/ 18 w 28"/>
                  <a:gd name="T19" fmla="*/ 26 h 27"/>
                  <a:gd name="T20" fmla="*/ 14 w 28"/>
                  <a:gd name="T21" fmla="*/ 27 h 27"/>
                  <a:gd name="T22" fmla="*/ 9 w 28"/>
                  <a:gd name="T23" fmla="*/ 26 h 27"/>
                  <a:gd name="T24" fmla="*/ 5 w 28"/>
                  <a:gd name="T25" fmla="*/ 25 h 27"/>
                  <a:gd name="T26" fmla="*/ 3 w 28"/>
                  <a:gd name="T27" fmla="*/ 21 h 27"/>
                  <a:gd name="T28" fmla="*/ 0 w 28"/>
                  <a:gd name="T29" fmla="*/ 17 h 27"/>
                  <a:gd name="T30" fmla="*/ 0 w 28"/>
                  <a:gd name="T31" fmla="*/ 13 h 27"/>
                  <a:gd name="T32" fmla="*/ 0 w 28"/>
                  <a:gd name="T33" fmla="*/ 8 h 27"/>
                  <a:gd name="T34" fmla="*/ 3 w 28"/>
                  <a:gd name="T35" fmla="*/ 5 h 27"/>
                  <a:gd name="T36" fmla="*/ 5 w 28"/>
                  <a:gd name="T37" fmla="*/ 2 h 27"/>
                  <a:gd name="T38" fmla="*/ 9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8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17"/>
                    </a:lnTo>
                    <a:lnTo>
                      <a:pt x="25" y="21"/>
                    </a:lnTo>
                    <a:lnTo>
                      <a:pt x="23" y="25"/>
                    </a:lnTo>
                    <a:lnTo>
                      <a:pt x="18" y="26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57" name="Freeform 53"/>
              <p:cNvSpPr/>
              <p:nvPr/>
            </p:nvSpPr>
            <p:spPr bwMode="auto">
              <a:xfrm>
                <a:off x="3763963" y="3138488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8 w 28"/>
                  <a:gd name="T3" fmla="*/ 0 h 28"/>
                  <a:gd name="T4" fmla="*/ 23 w 28"/>
                  <a:gd name="T5" fmla="*/ 2 h 28"/>
                  <a:gd name="T6" fmla="*/ 25 w 28"/>
                  <a:gd name="T7" fmla="*/ 5 h 28"/>
                  <a:gd name="T8" fmla="*/ 28 w 28"/>
                  <a:gd name="T9" fmla="*/ 9 h 28"/>
                  <a:gd name="T10" fmla="*/ 28 w 28"/>
                  <a:gd name="T11" fmla="*/ 14 h 28"/>
                  <a:gd name="T12" fmla="*/ 28 w 28"/>
                  <a:gd name="T13" fmla="*/ 19 h 28"/>
                  <a:gd name="T14" fmla="*/ 25 w 28"/>
                  <a:gd name="T15" fmla="*/ 22 h 28"/>
                  <a:gd name="T16" fmla="*/ 23 w 28"/>
                  <a:gd name="T17" fmla="*/ 25 h 28"/>
                  <a:gd name="T18" fmla="*/ 18 w 28"/>
                  <a:gd name="T19" fmla="*/ 28 h 28"/>
                  <a:gd name="T20" fmla="*/ 14 w 28"/>
                  <a:gd name="T21" fmla="*/ 28 h 28"/>
                  <a:gd name="T22" fmla="*/ 9 w 28"/>
                  <a:gd name="T23" fmla="*/ 28 h 28"/>
                  <a:gd name="T24" fmla="*/ 5 w 28"/>
                  <a:gd name="T25" fmla="*/ 25 h 28"/>
                  <a:gd name="T26" fmla="*/ 3 w 28"/>
                  <a:gd name="T27" fmla="*/ 22 h 28"/>
                  <a:gd name="T28" fmla="*/ 0 w 28"/>
                  <a:gd name="T29" fmla="*/ 19 h 28"/>
                  <a:gd name="T30" fmla="*/ 0 w 28"/>
                  <a:gd name="T31" fmla="*/ 14 h 28"/>
                  <a:gd name="T32" fmla="*/ 0 w 28"/>
                  <a:gd name="T33" fmla="*/ 9 h 28"/>
                  <a:gd name="T34" fmla="*/ 3 w 28"/>
                  <a:gd name="T35" fmla="*/ 5 h 28"/>
                  <a:gd name="T36" fmla="*/ 5 w 28"/>
                  <a:gd name="T37" fmla="*/ 2 h 28"/>
                  <a:gd name="T38" fmla="*/ 9 w 28"/>
                  <a:gd name="T39" fmla="*/ 0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8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5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58" name="Freeform 54"/>
              <p:cNvSpPr/>
              <p:nvPr/>
            </p:nvSpPr>
            <p:spPr bwMode="auto">
              <a:xfrm>
                <a:off x="3763963" y="3078163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8 w 28"/>
                  <a:gd name="T3" fmla="*/ 2 h 28"/>
                  <a:gd name="T4" fmla="*/ 23 w 28"/>
                  <a:gd name="T5" fmla="*/ 3 h 28"/>
                  <a:gd name="T6" fmla="*/ 25 w 28"/>
                  <a:gd name="T7" fmla="*/ 7 h 28"/>
                  <a:gd name="T8" fmla="*/ 28 w 28"/>
                  <a:gd name="T9" fmla="*/ 10 h 28"/>
                  <a:gd name="T10" fmla="*/ 28 w 28"/>
                  <a:gd name="T11" fmla="*/ 14 h 28"/>
                  <a:gd name="T12" fmla="*/ 28 w 28"/>
                  <a:gd name="T13" fmla="*/ 19 h 28"/>
                  <a:gd name="T14" fmla="*/ 25 w 28"/>
                  <a:gd name="T15" fmla="*/ 23 h 28"/>
                  <a:gd name="T16" fmla="*/ 23 w 28"/>
                  <a:gd name="T17" fmla="*/ 25 h 28"/>
                  <a:gd name="T18" fmla="*/ 18 w 28"/>
                  <a:gd name="T19" fmla="*/ 28 h 28"/>
                  <a:gd name="T20" fmla="*/ 14 w 28"/>
                  <a:gd name="T21" fmla="*/ 28 h 28"/>
                  <a:gd name="T22" fmla="*/ 9 w 28"/>
                  <a:gd name="T23" fmla="*/ 28 h 28"/>
                  <a:gd name="T24" fmla="*/ 5 w 28"/>
                  <a:gd name="T25" fmla="*/ 25 h 28"/>
                  <a:gd name="T26" fmla="*/ 3 w 28"/>
                  <a:gd name="T27" fmla="*/ 23 h 28"/>
                  <a:gd name="T28" fmla="*/ 0 w 28"/>
                  <a:gd name="T29" fmla="*/ 19 h 28"/>
                  <a:gd name="T30" fmla="*/ 0 w 28"/>
                  <a:gd name="T31" fmla="*/ 14 h 28"/>
                  <a:gd name="T32" fmla="*/ 0 w 28"/>
                  <a:gd name="T33" fmla="*/ 10 h 28"/>
                  <a:gd name="T34" fmla="*/ 3 w 28"/>
                  <a:gd name="T35" fmla="*/ 7 h 28"/>
                  <a:gd name="T36" fmla="*/ 5 w 28"/>
                  <a:gd name="T37" fmla="*/ 3 h 28"/>
                  <a:gd name="T38" fmla="*/ 9 w 28"/>
                  <a:gd name="T39" fmla="*/ 2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8" y="2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59" name="Freeform 55"/>
              <p:cNvSpPr/>
              <p:nvPr/>
            </p:nvSpPr>
            <p:spPr bwMode="auto">
              <a:xfrm>
                <a:off x="3763963" y="3019425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8 w 28"/>
                  <a:gd name="T3" fmla="*/ 1 h 27"/>
                  <a:gd name="T4" fmla="*/ 23 w 28"/>
                  <a:gd name="T5" fmla="*/ 2 h 27"/>
                  <a:gd name="T6" fmla="*/ 25 w 28"/>
                  <a:gd name="T7" fmla="*/ 6 h 27"/>
                  <a:gd name="T8" fmla="*/ 28 w 28"/>
                  <a:gd name="T9" fmla="*/ 10 h 27"/>
                  <a:gd name="T10" fmla="*/ 28 w 28"/>
                  <a:gd name="T11" fmla="*/ 14 h 27"/>
                  <a:gd name="T12" fmla="*/ 28 w 28"/>
                  <a:gd name="T13" fmla="*/ 19 h 27"/>
                  <a:gd name="T14" fmla="*/ 25 w 28"/>
                  <a:gd name="T15" fmla="*/ 22 h 27"/>
                  <a:gd name="T16" fmla="*/ 23 w 28"/>
                  <a:gd name="T17" fmla="*/ 25 h 27"/>
                  <a:gd name="T18" fmla="*/ 18 w 28"/>
                  <a:gd name="T19" fmla="*/ 27 h 27"/>
                  <a:gd name="T20" fmla="*/ 14 w 28"/>
                  <a:gd name="T21" fmla="*/ 27 h 27"/>
                  <a:gd name="T22" fmla="*/ 9 w 28"/>
                  <a:gd name="T23" fmla="*/ 27 h 27"/>
                  <a:gd name="T24" fmla="*/ 5 w 28"/>
                  <a:gd name="T25" fmla="*/ 25 h 27"/>
                  <a:gd name="T26" fmla="*/ 3 w 28"/>
                  <a:gd name="T27" fmla="*/ 22 h 27"/>
                  <a:gd name="T28" fmla="*/ 0 w 28"/>
                  <a:gd name="T29" fmla="*/ 19 h 27"/>
                  <a:gd name="T30" fmla="*/ 0 w 28"/>
                  <a:gd name="T31" fmla="*/ 14 h 27"/>
                  <a:gd name="T32" fmla="*/ 0 w 28"/>
                  <a:gd name="T33" fmla="*/ 10 h 27"/>
                  <a:gd name="T34" fmla="*/ 3 w 28"/>
                  <a:gd name="T35" fmla="*/ 6 h 27"/>
                  <a:gd name="T36" fmla="*/ 5 w 28"/>
                  <a:gd name="T37" fmla="*/ 2 h 27"/>
                  <a:gd name="T38" fmla="*/ 9 w 28"/>
                  <a:gd name="T39" fmla="*/ 1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8" y="1"/>
                    </a:lnTo>
                    <a:lnTo>
                      <a:pt x="23" y="2"/>
                    </a:lnTo>
                    <a:lnTo>
                      <a:pt x="25" y="6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8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9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0" name="Freeform 56"/>
              <p:cNvSpPr/>
              <p:nvPr/>
            </p:nvSpPr>
            <p:spPr bwMode="auto">
              <a:xfrm>
                <a:off x="3763963" y="2959100"/>
                <a:ext cx="44450" cy="46038"/>
              </a:xfrm>
              <a:custGeom>
                <a:avLst/>
                <a:gdLst>
                  <a:gd name="T0" fmla="*/ 14 w 28"/>
                  <a:gd name="T1" fmla="*/ 0 h 29"/>
                  <a:gd name="T2" fmla="*/ 18 w 28"/>
                  <a:gd name="T3" fmla="*/ 1 h 29"/>
                  <a:gd name="T4" fmla="*/ 23 w 28"/>
                  <a:gd name="T5" fmla="*/ 4 h 29"/>
                  <a:gd name="T6" fmla="*/ 25 w 28"/>
                  <a:gd name="T7" fmla="*/ 6 h 29"/>
                  <a:gd name="T8" fmla="*/ 28 w 28"/>
                  <a:gd name="T9" fmla="*/ 10 h 29"/>
                  <a:gd name="T10" fmla="*/ 28 w 28"/>
                  <a:gd name="T11" fmla="*/ 15 h 29"/>
                  <a:gd name="T12" fmla="*/ 28 w 28"/>
                  <a:gd name="T13" fmla="*/ 19 h 29"/>
                  <a:gd name="T14" fmla="*/ 25 w 28"/>
                  <a:gd name="T15" fmla="*/ 23 h 29"/>
                  <a:gd name="T16" fmla="*/ 23 w 28"/>
                  <a:gd name="T17" fmla="*/ 25 h 29"/>
                  <a:gd name="T18" fmla="*/ 18 w 28"/>
                  <a:gd name="T19" fmla="*/ 28 h 29"/>
                  <a:gd name="T20" fmla="*/ 14 w 28"/>
                  <a:gd name="T21" fmla="*/ 29 h 29"/>
                  <a:gd name="T22" fmla="*/ 9 w 28"/>
                  <a:gd name="T23" fmla="*/ 28 h 29"/>
                  <a:gd name="T24" fmla="*/ 5 w 28"/>
                  <a:gd name="T25" fmla="*/ 25 h 29"/>
                  <a:gd name="T26" fmla="*/ 3 w 28"/>
                  <a:gd name="T27" fmla="*/ 23 h 29"/>
                  <a:gd name="T28" fmla="*/ 0 w 28"/>
                  <a:gd name="T29" fmla="*/ 19 h 29"/>
                  <a:gd name="T30" fmla="*/ 0 w 28"/>
                  <a:gd name="T31" fmla="*/ 15 h 29"/>
                  <a:gd name="T32" fmla="*/ 0 w 28"/>
                  <a:gd name="T33" fmla="*/ 10 h 29"/>
                  <a:gd name="T34" fmla="*/ 3 w 28"/>
                  <a:gd name="T35" fmla="*/ 6 h 29"/>
                  <a:gd name="T36" fmla="*/ 5 w 28"/>
                  <a:gd name="T37" fmla="*/ 4 h 29"/>
                  <a:gd name="T38" fmla="*/ 9 w 28"/>
                  <a:gd name="T39" fmla="*/ 1 h 29"/>
                  <a:gd name="T40" fmla="*/ 14 w 28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4" y="0"/>
                    </a:moveTo>
                    <a:lnTo>
                      <a:pt x="18" y="1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8" y="10"/>
                    </a:lnTo>
                    <a:lnTo>
                      <a:pt x="28" y="15"/>
                    </a:lnTo>
                    <a:lnTo>
                      <a:pt x="28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18" y="28"/>
                    </a:lnTo>
                    <a:lnTo>
                      <a:pt x="14" y="29"/>
                    </a:lnTo>
                    <a:lnTo>
                      <a:pt x="9" y="28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1" name="Freeform 57"/>
              <p:cNvSpPr/>
              <p:nvPr/>
            </p:nvSpPr>
            <p:spPr bwMode="auto">
              <a:xfrm>
                <a:off x="3763963" y="2901950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8 w 28"/>
                  <a:gd name="T3" fmla="*/ 0 h 27"/>
                  <a:gd name="T4" fmla="*/ 23 w 28"/>
                  <a:gd name="T5" fmla="*/ 2 h 27"/>
                  <a:gd name="T6" fmla="*/ 25 w 28"/>
                  <a:gd name="T7" fmla="*/ 5 h 27"/>
                  <a:gd name="T8" fmla="*/ 28 w 28"/>
                  <a:gd name="T9" fmla="*/ 9 h 27"/>
                  <a:gd name="T10" fmla="*/ 28 w 28"/>
                  <a:gd name="T11" fmla="*/ 14 h 27"/>
                  <a:gd name="T12" fmla="*/ 28 w 28"/>
                  <a:gd name="T13" fmla="*/ 17 h 27"/>
                  <a:gd name="T14" fmla="*/ 25 w 28"/>
                  <a:gd name="T15" fmla="*/ 21 h 27"/>
                  <a:gd name="T16" fmla="*/ 23 w 28"/>
                  <a:gd name="T17" fmla="*/ 25 h 27"/>
                  <a:gd name="T18" fmla="*/ 18 w 28"/>
                  <a:gd name="T19" fmla="*/ 26 h 27"/>
                  <a:gd name="T20" fmla="*/ 14 w 28"/>
                  <a:gd name="T21" fmla="*/ 27 h 27"/>
                  <a:gd name="T22" fmla="*/ 9 w 28"/>
                  <a:gd name="T23" fmla="*/ 26 h 27"/>
                  <a:gd name="T24" fmla="*/ 5 w 28"/>
                  <a:gd name="T25" fmla="*/ 25 h 27"/>
                  <a:gd name="T26" fmla="*/ 3 w 28"/>
                  <a:gd name="T27" fmla="*/ 21 h 27"/>
                  <a:gd name="T28" fmla="*/ 0 w 28"/>
                  <a:gd name="T29" fmla="*/ 17 h 27"/>
                  <a:gd name="T30" fmla="*/ 0 w 28"/>
                  <a:gd name="T31" fmla="*/ 14 h 27"/>
                  <a:gd name="T32" fmla="*/ 0 w 28"/>
                  <a:gd name="T33" fmla="*/ 9 h 27"/>
                  <a:gd name="T34" fmla="*/ 3 w 28"/>
                  <a:gd name="T35" fmla="*/ 5 h 27"/>
                  <a:gd name="T36" fmla="*/ 5 w 28"/>
                  <a:gd name="T37" fmla="*/ 2 h 27"/>
                  <a:gd name="T38" fmla="*/ 9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8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17"/>
                    </a:lnTo>
                    <a:lnTo>
                      <a:pt x="25" y="21"/>
                    </a:lnTo>
                    <a:lnTo>
                      <a:pt x="23" y="25"/>
                    </a:lnTo>
                    <a:lnTo>
                      <a:pt x="18" y="26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2" name="Freeform 58"/>
              <p:cNvSpPr/>
              <p:nvPr/>
            </p:nvSpPr>
            <p:spPr bwMode="auto">
              <a:xfrm>
                <a:off x="3763963" y="2841625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8 w 28"/>
                  <a:gd name="T3" fmla="*/ 0 h 28"/>
                  <a:gd name="T4" fmla="*/ 23 w 28"/>
                  <a:gd name="T5" fmla="*/ 3 h 28"/>
                  <a:gd name="T6" fmla="*/ 25 w 28"/>
                  <a:gd name="T7" fmla="*/ 5 h 28"/>
                  <a:gd name="T8" fmla="*/ 28 w 28"/>
                  <a:gd name="T9" fmla="*/ 9 h 28"/>
                  <a:gd name="T10" fmla="*/ 28 w 28"/>
                  <a:gd name="T11" fmla="*/ 14 h 28"/>
                  <a:gd name="T12" fmla="*/ 28 w 28"/>
                  <a:gd name="T13" fmla="*/ 18 h 28"/>
                  <a:gd name="T14" fmla="*/ 25 w 28"/>
                  <a:gd name="T15" fmla="*/ 22 h 28"/>
                  <a:gd name="T16" fmla="*/ 23 w 28"/>
                  <a:gd name="T17" fmla="*/ 25 h 28"/>
                  <a:gd name="T18" fmla="*/ 18 w 28"/>
                  <a:gd name="T19" fmla="*/ 27 h 28"/>
                  <a:gd name="T20" fmla="*/ 14 w 28"/>
                  <a:gd name="T21" fmla="*/ 28 h 28"/>
                  <a:gd name="T22" fmla="*/ 9 w 28"/>
                  <a:gd name="T23" fmla="*/ 27 h 28"/>
                  <a:gd name="T24" fmla="*/ 5 w 28"/>
                  <a:gd name="T25" fmla="*/ 25 h 28"/>
                  <a:gd name="T26" fmla="*/ 3 w 28"/>
                  <a:gd name="T27" fmla="*/ 22 h 28"/>
                  <a:gd name="T28" fmla="*/ 0 w 28"/>
                  <a:gd name="T29" fmla="*/ 18 h 28"/>
                  <a:gd name="T30" fmla="*/ 0 w 28"/>
                  <a:gd name="T31" fmla="*/ 14 h 28"/>
                  <a:gd name="T32" fmla="*/ 0 w 28"/>
                  <a:gd name="T33" fmla="*/ 9 h 28"/>
                  <a:gd name="T34" fmla="*/ 3 w 28"/>
                  <a:gd name="T35" fmla="*/ 5 h 28"/>
                  <a:gd name="T36" fmla="*/ 5 w 28"/>
                  <a:gd name="T37" fmla="*/ 3 h 28"/>
                  <a:gd name="T38" fmla="*/ 9 w 28"/>
                  <a:gd name="T39" fmla="*/ 0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8" y="0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8" y="27"/>
                    </a:lnTo>
                    <a:lnTo>
                      <a:pt x="14" y="28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3" name="Freeform 59"/>
              <p:cNvSpPr/>
              <p:nvPr/>
            </p:nvSpPr>
            <p:spPr bwMode="auto">
              <a:xfrm>
                <a:off x="3763963" y="2782888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8 w 28"/>
                  <a:gd name="T3" fmla="*/ 0 h 27"/>
                  <a:gd name="T4" fmla="*/ 23 w 28"/>
                  <a:gd name="T5" fmla="*/ 2 h 27"/>
                  <a:gd name="T6" fmla="*/ 25 w 28"/>
                  <a:gd name="T7" fmla="*/ 5 h 27"/>
                  <a:gd name="T8" fmla="*/ 28 w 28"/>
                  <a:gd name="T9" fmla="*/ 10 h 27"/>
                  <a:gd name="T10" fmla="*/ 28 w 28"/>
                  <a:gd name="T11" fmla="*/ 13 h 27"/>
                  <a:gd name="T12" fmla="*/ 28 w 28"/>
                  <a:gd name="T13" fmla="*/ 18 h 27"/>
                  <a:gd name="T14" fmla="*/ 25 w 28"/>
                  <a:gd name="T15" fmla="*/ 22 h 27"/>
                  <a:gd name="T16" fmla="*/ 23 w 28"/>
                  <a:gd name="T17" fmla="*/ 25 h 27"/>
                  <a:gd name="T18" fmla="*/ 18 w 28"/>
                  <a:gd name="T19" fmla="*/ 27 h 27"/>
                  <a:gd name="T20" fmla="*/ 14 w 28"/>
                  <a:gd name="T21" fmla="*/ 27 h 27"/>
                  <a:gd name="T22" fmla="*/ 9 w 28"/>
                  <a:gd name="T23" fmla="*/ 27 h 27"/>
                  <a:gd name="T24" fmla="*/ 5 w 28"/>
                  <a:gd name="T25" fmla="*/ 25 h 27"/>
                  <a:gd name="T26" fmla="*/ 3 w 28"/>
                  <a:gd name="T27" fmla="*/ 22 h 27"/>
                  <a:gd name="T28" fmla="*/ 0 w 28"/>
                  <a:gd name="T29" fmla="*/ 18 h 27"/>
                  <a:gd name="T30" fmla="*/ 0 w 28"/>
                  <a:gd name="T31" fmla="*/ 13 h 27"/>
                  <a:gd name="T32" fmla="*/ 0 w 28"/>
                  <a:gd name="T33" fmla="*/ 10 h 27"/>
                  <a:gd name="T34" fmla="*/ 3 w 28"/>
                  <a:gd name="T35" fmla="*/ 5 h 27"/>
                  <a:gd name="T36" fmla="*/ 5 w 28"/>
                  <a:gd name="T37" fmla="*/ 2 h 27"/>
                  <a:gd name="T38" fmla="*/ 9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8" y="0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8" y="10"/>
                    </a:lnTo>
                    <a:lnTo>
                      <a:pt x="28" y="13"/>
                    </a:lnTo>
                    <a:lnTo>
                      <a:pt x="28" y="18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8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4" name="Freeform 60"/>
              <p:cNvSpPr/>
              <p:nvPr/>
            </p:nvSpPr>
            <p:spPr bwMode="auto">
              <a:xfrm>
                <a:off x="3763963" y="2722563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8 w 28"/>
                  <a:gd name="T3" fmla="*/ 1 h 28"/>
                  <a:gd name="T4" fmla="*/ 23 w 28"/>
                  <a:gd name="T5" fmla="*/ 3 h 28"/>
                  <a:gd name="T6" fmla="*/ 25 w 28"/>
                  <a:gd name="T7" fmla="*/ 6 h 28"/>
                  <a:gd name="T8" fmla="*/ 28 w 28"/>
                  <a:gd name="T9" fmla="*/ 10 h 28"/>
                  <a:gd name="T10" fmla="*/ 28 w 28"/>
                  <a:gd name="T11" fmla="*/ 14 h 28"/>
                  <a:gd name="T12" fmla="*/ 28 w 28"/>
                  <a:gd name="T13" fmla="*/ 19 h 28"/>
                  <a:gd name="T14" fmla="*/ 25 w 28"/>
                  <a:gd name="T15" fmla="*/ 23 h 28"/>
                  <a:gd name="T16" fmla="*/ 23 w 28"/>
                  <a:gd name="T17" fmla="*/ 25 h 28"/>
                  <a:gd name="T18" fmla="*/ 18 w 28"/>
                  <a:gd name="T19" fmla="*/ 28 h 28"/>
                  <a:gd name="T20" fmla="*/ 14 w 28"/>
                  <a:gd name="T21" fmla="*/ 28 h 28"/>
                  <a:gd name="T22" fmla="*/ 9 w 28"/>
                  <a:gd name="T23" fmla="*/ 28 h 28"/>
                  <a:gd name="T24" fmla="*/ 5 w 28"/>
                  <a:gd name="T25" fmla="*/ 25 h 28"/>
                  <a:gd name="T26" fmla="*/ 3 w 28"/>
                  <a:gd name="T27" fmla="*/ 23 h 28"/>
                  <a:gd name="T28" fmla="*/ 0 w 28"/>
                  <a:gd name="T29" fmla="*/ 19 h 28"/>
                  <a:gd name="T30" fmla="*/ 0 w 28"/>
                  <a:gd name="T31" fmla="*/ 14 h 28"/>
                  <a:gd name="T32" fmla="*/ 0 w 28"/>
                  <a:gd name="T33" fmla="*/ 10 h 28"/>
                  <a:gd name="T34" fmla="*/ 3 w 28"/>
                  <a:gd name="T35" fmla="*/ 6 h 28"/>
                  <a:gd name="T36" fmla="*/ 5 w 28"/>
                  <a:gd name="T37" fmla="*/ 3 h 28"/>
                  <a:gd name="T38" fmla="*/ 9 w 28"/>
                  <a:gd name="T39" fmla="*/ 1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8" y="1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5" name="Freeform 61"/>
              <p:cNvSpPr/>
              <p:nvPr/>
            </p:nvSpPr>
            <p:spPr bwMode="auto">
              <a:xfrm>
                <a:off x="3822700" y="3198813"/>
                <a:ext cx="42863" cy="42863"/>
              </a:xfrm>
              <a:custGeom>
                <a:avLst/>
                <a:gdLst>
                  <a:gd name="T0" fmla="*/ 13 w 27"/>
                  <a:gd name="T1" fmla="*/ 0 h 27"/>
                  <a:gd name="T2" fmla="*/ 17 w 27"/>
                  <a:gd name="T3" fmla="*/ 0 h 27"/>
                  <a:gd name="T4" fmla="*/ 21 w 27"/>
                  <a:gd name="T5" fmla="*/ 2 h 27"/>
                  <a:gd name="T6" fmla="*/ 25 w 27"/>
                  <a:gd name="T7" fmla="*/ 5 h 27"/>
                  <a:gd name="T8" fmla="*/ 26 w 27"/>
                  <a:gd name="T9" fmla="*/ 8 h 27"/>
                  <a:gd name="T10" fmla="*/ 27 w 27"/>
                  <a:gd name="T11" fmla="*/ 13 h 27"/>
                  <a:gd name="T12" fmla="*/ 26 w 27"/>
                  <a:gd name="T13" fmla="*/ 17 h 27"/>
                  <a:gd name="T14" fmla="*/ 25 w 27"/>
                  <a:gd name="T15" fmla="*/ 21 h 27"/>
                  <a:gd name="T16" fmla="*/ 21 w 27"/>
                  <a:gd name="T17" fmla="*/ 25 h 27"/>
                  <a:gd name="T18" fmla="*/ 17 w 27"/>
                  <a:gd name="T19" fmla="*/ 26 h 27"/>
                  <a:gd name="T20" fmla="*/ 13 w 27"/>
                  <a:gd name="T21" fmla="*/ 27 h 27"/>
                  <a:gd name="T22" fmla="*/ 8 w 27"/>
                  <a:gd name="T23" fmla="*/ 26 h 27"/>
                  <a:gd name="T24" fmla="*/ 5 w 27"/>
                  <a:gd name="T25" fmla="*/ 25 h 27"/>
                  <a:gd name="T26" fmla="*/ 2 w 27"/>
                  <a:gd name="T27" fmla="*/ 21 h 27"/>
                  <a:gd name="T28" fmla="*/ 0 w 27"/>
                  <a:gd name="T29" fmla="*/ 17 h 27"/>
                  <a:gd name="T30" fmla="*/ 0 w 27"/>
                  <a:gd name="T31" fmla="*/ 13 h 27"/>
                  <a:gd name="T32" fmla="*/ 0 w 27"/>
                  <a:gd name="T33" fmla="*/ 8 h 27"/>
                  <a:gd name="T34" fmla="*/ 2 w 27"/>
                  <a:gd name="T35" fmla="*/ 5 h 27"/>
                  <a:gd name="T36" fmla="*/ 5 w 27"/>
                  <a:gd name="T37" fmla="*/ 2 h 27"/>
                  <a:gd name="T38" fmla="*/ 8 w 27"/>
                  <a:gd name="T39" fmla="*/ 0 h 27"/>
                  <a:gd name="T40" fmla="*/ 13 w 27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6" y="8"/>
                    </a:lnTo>
                    <a:lnTo>
                      <a:pt x="27" y="13"/>
                    </a:lnTo>
                    <a:lnTo>
                      <a:pt x="26" y="17"/>
                    </a:lnTo>
                    <a:lnTo>
                      <a:pt x="25" y="21"/>
                    </a:lnTo>
                    <a:lnTo>
                      <a:pt x="21" y="25"/>
                    </a:lnTo>
                    <a:lnTo>
                      <a:pt x="17" y="26"/>
                    </a:lnTo>
                    <a:lnTo>
                      <a:pt x="13" y="27"/>
                    </a:lnTo>
                    <a:lnTo>
                      <a:pt x="8" y="26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6" name="Freeform 62"/>
              <p:cNvSpPr/>
              <p:nvPr/>
            </p:nvSpPr>
            <p:spPr bwMode="auto">
              <a:xfrm>
                <a:off x="3822700" y="3138488"/>
                <a:ext cx="42863" cy="44450"/>
              </a:xfrm>
              <a:custGeom>
                <a:avLst/>
                <a:gdLst>
                  <a:gd name="T0" fmla="*/ 13 w 27"/>
                  <a:gd name="T1" fmla="*/ 0 h 28"/>
                  <a:gd name="T2" fmla="*/ 17 w 27"/>
                  <a:gd name="T3" fmla="*/ 0 h 28"/>
                  <a:gd name="T4" fmla="*/ 21 w 27"/>
                  <a:gd name="T5" fmla="*/ 2 h 28"/>
                  <a:gd name="T6" fmla="*/ 25 w 27"/>
                  <a:gd name="T7" fmla="*/ 5 h 28"/>
                  <a:gd name="T8" fmla="*/ 26 w 27"/>
                  <a:gd name="T9" fmla="*/ 9 h 28"/>
                  <a:gd name="T10" fmla="*/ 27 w 27"/>
                  <a:gd name="T11" fmla="*/ 14 h 28"/>
                  <a:gd name="T12" fmla="*/ 26 w 27"/>
                  <a:gd name="T13" fmla="*/ 19 h 28"/>
                  <a:gd name="T14" fmla="*/ 25 w 27"/>
                  <a:gd name="T15" fmla="*/ 22 h 28"/>
                  <a:gd name="T16" fmla="*/ 21 w 27"/>
                  <a:gd name="T17" fmla="*/ 25 h 28"/>
                  <a:gd name="T18" fmla="*/ 17 w 27"/>
                  <a:gd name="T19" fmla="*/ 28 h 28"/>
                  <a:gd name="T20" fmla="*/ 13 w 27"/>
                  <a:gd name="T21" fmla="*/ 28 h 28"/>
                  <a:gd name="T22" fmla="*/ 8 w 27"/>
                  <a:gd name="T23" fmla="*/ 28 h 28"/>
                  <a:gd name="T24" fmla="*/ 5 w 27"/>
                  <a:gd name="T25" fmla="*/ 25 h 28"/>
                  <a:gd name="T26" fmla="*/ 2 w 27"/>
                  <a:gd name="T27" fmla="*/ 22 h 28"/>
                  <a:gd name="T28" fmla="*/ 0 w 27"/>
                  <a:gd name="T29" fmla="*/ 19 h 28"/>
                  <a:gd name="T30" fmla="*/ 0 w 27"/>
                  <a:gd name="T31" fmla="*/ 14 h 28"/>
                  <a:gd name="T32" fmla="*/ 0 w 27"/>
                  <a:gd name="T33" fmla="*/ 9 h 28"/>
                  <a:gd name="T34" fmla="*/ 2 w 27"/>
                  <a:gd name="T35" fmla="*/ 5 h 28"/>
                  <a:gd name="T36" fmla="*/ 5 w 27"/>
                  <a:gd name="T37" fmla="*/ 2 h 28"/>
                  <a:gd name="T38" fmla="*/ 8 w 27"/>
                  <a:gd name="T39" fmla="*/ 0 h 28"/>
                  <a:gd name="T40" fmla="*/ 13 w 27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13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6" y="9"/>
                    </a:lnTo>
                    <a:lnTo>
                      <a:pt x="27" y="14"/>
                    </a:lnTo>
                    <a:lnTo>
                      <a:pt x="26" y="19"/>
                    </a:lnTo>
                    <a:lnTo>
                      <a:pt x="25" y="22"/>
                    </a:lnTo>
                    <a:lnTo>
                      <a:pt x="21" y="25"/>
                    </a:lnTo>
                    <a:lnTo>
                      <a:pt x="17" y="28"/>
                    </a:lnTo>
                    <a:lnTo>
                      <a:pt x="13" y="28"/>
                    </a:lnTo>
                    <a:lnTo>
                      <a:pt x="8" y="28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7" name="Freeform 63"/>
              <p:cNvSpPr/>
              <p:nvPr/>
            </p:nvSpPr>
            <p:spPr bwMode="auto">
              <a:xfrm>
                <a:off x="3822700" y="3078163"/>
                <a:ext cx="42863" cy="44450"/>
              </a:xfrm>
              <a:custGeom>
                <a:avLst/>
                <a:gdLst>
                  <a:gd name="T0" fmla="*/ 13 w 27"/>
                  <a:gd name="T1" fmla="*/ 0 h 28"/>
                  <a:gd name="T2" fmla="*/ 17 w 27"/>
                  <a:gd name="T3" fmla="*/ 2 h 28"/>
                  <a:gd name="T4" fmla="*/ 21 w 27"/>
                  <a:gd name="T5" fmla="*/ 3 h 28"/>
                  <a:gd name="T6" fmla="*/ 25 w 27"/>
                  <a:gd name="T7" fmla="*/ 7 h 28"/>
                  <a:gd name="T8" fmla="*/ 26 w 27"/>
                  <a:gd name="T9" fmla="*/ 10 h 28"/>
                  <a:gd name="T10" fmla="*/ 27 w 27"/>
                  <a:gd name="T11" fmla="*/ 14 h 28"/>
                  <a:gd name="T12" fmla="*/ 26 w 27"/>
                  <a:gd name="T13" fmla="*/ 19 h 28"/>
                  <a:gd name="T14" fmla="*/ 25 w 27"/>
                  <a:gd name="T15" fmla="*/ 23 h 28"/>
                  <a:gd name="T16" fmla="*/ 21 w 27"/>
                  <a:gd name="T17" fmla="*/ 25 h 28"/>
                  <a:gd name="T18" fmla="*/ 17 w 27"/>
                  <a:gd name="T19" fmla="*/ 28 h 28"/>
                  <a:gd name="T20" fmla="*/ 13 w 27"/>
                  <a:gd name="T21" fmla="*/ 28 h 28"/>
                  <a:gd name="T22" fmla="*/ 8 w 27"/>
                  <a:gd name="T23" fmla="*/ 28 h 28"/>
                  <a:gd name="T24" fmla="*/ 5 w 27"/>
                  <a:gd name="T25" fmla="*/ 25 h 28"/>
                  <a:gd name="T26" fmla="*/ 2 w 27"/>
                  <a:gd name="T27" fmla="*/ 23 h 28"/>
                  <a:gd name="T28" fmla="*/ 0 w 27"/>
                  <a:gd name="T29" fmla="*/ 19 h 28"/>
                  <a:gd name="T30" fmla="*/ 0 w 27"/>
                  <a:gd name="T31" fmla="*/ 14 h 28"/>
                  <a:gd name="T32" fmla="*/ 0 w 27"/>
                  <a:gd name="T33" fmla="*/ 10 h 28"/>
                  <a:gd name="T34" fmla="*/ 2 w 27"/>
                  <a:gd name="T35" fmla="*/ 7 h 28"/>
                  <a:gd name="T36" fmla="*/ 5 w 27"/>
                  <a:gd name="T37" fmla="*/ 3 h 28"/>
                  <a:gd name="T38" fmla="*/ 8 w 27"/>
                  <a:gd name="T39" fmla="*/ 2 h 28"/>
                  <a:gd name="T40" fmla="*/ 13 w 27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13" y="0"/>
                    </a:moveTo>
                    <a:lnTo>
                      <a:pt x="17" y="2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7" y="14"/>
                    </a:lnTo>
                    <a:lnTo>
                      <a:pt x="26" y="19"/>
                    </a:lnTo>
                    <a:lnTo>
                      <a:pt x="25" y="23"/>
                    </a:lnTo>
                    <a:lnTo>
                      <a:pt x="21" y="25"/>
                    </a:lnTo>
                    <a:lnTo>
                      <a:pt x="17" y="28"/>
                    </a:lnTo>
                    <a:lnTo>
                      <a:pt x="13" y="28"/>
                    </a:lnTo>
                    <a:lnTo>
                      <a:pt x="8" y="28"/>
                    </a:lnTo>
                    <a:lnTo>
                      <a:pt x="5" y="25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8" name="Freeform 64"/>
              <p:cNvSpPr/>
              <p:nvPr/>
            </p:nvSpPr>
            <p:spPr bwMode="auto">
              <a:xfrm>
                <a:off x="3822700" y="3019425"/>
                <a:ext cx="42863" cy="42863"/>
              </a:xfrm>
              <a:custGeom>
                <a:avLst/>
                <a:gdLst>
                  <a:gd name="T0" fmla="*/ 13 w 27"/>
                  <a:gd name="T1" fmla="*/ 0 h 27"/>
                  <a:gd name="T2" fmla="*/ 17 w 27"/>
                  <a:gd name="T3" fmla="*/ 1 h 27"/>
                  <a:gd name="T4" fmla="*/ 21 w 27"/>
                  <a:gd name="T5" fmla="*/ 2 h 27"/>
                  <a:gd name="T6" fmla="*/ 25 w 27"/>
                  <a:gd name="T7" fmla="*/ 6 h 27"/>
                  <a:gd name="T8" fmla="*/ 26 w 27"/>
                  <a:gd name="T9" fmla="*/ 10 h 27"/>
                  <a:gd name="T10" fmla="*/ 27 w 27"/>
                  <a:gd name="T11" fmla="*/ 14 h 27"/>
                  <a:gd name="T12" fmla="*/ 26 w 27"/>
                  <a:gd name="T13" fmla="*/ 19 h 27"/>
                  <a:gd name="T14" fmla="*/ 25 w 27"/>
                  <a:gd name="T15" fmla="*/ 22 h 27"/>
                  <a:gd name="T16" fmla="*/ 21 w 27"/>
                  <a:gd name="T17" fmla="*/ 25 h 27"/>
                  <a:gd name="T18" fmla="*/ 17 w 27"/>
                  <a:gd name="T19" fmla="*/ 27 h 27"/>
                  <a:gd name="T20" fmla="*/ 13 w 27"/>
                  <a:gd name="T21" fmla="*/ 27 h 27"/>
                  <a:gd name="T22" fmla="*/ 8 w 27"/>
                  <a:gd name="T23" fmla="*/ 27 h 27"/>
                  <a:gd name="T24" fmla="*/ 5 w 27"/>
                  <a:gd name="T25" fmla="*/ 25 h 27"/>
                  <a:gd name="T26" fmla="*/ 2 w 27"/>
                  <a:gd name="T27" fmla="*/ 22 h 27"/>
                  <a:gd name="T28" fmla="*/ 0 w 27"/>
                  <a:gd name="T29" fmla="*/ 19 h 27"/>
                  <a:gd name="T30" fmla="*/ 0 w 27"/>
                  <a:gd name="T31" fmla="*/ 14 h 27"/>
                  <a:gd name="T32" fmla="*/ 0 w 27"/>
                  <a:gd name="T33" fmla="*/ 10 h 27"/>
                  <a:gd name="T34" fmla="*/ 2 w 27"/>
                  <a:gd name="T35" fmla="*/ 6 h 27"/>
                  <a:gd name="T36" fmla="*/ 5 w 27"/>
                  <a:gd name="T37" fmla="*/ 2 h 27"/>
                  <a:gd name="T38" fmla="*/ 8 w 27"/>
                  <a:gd name="T39" fmla="*/ 1 h 27"/>
                  <a:gd name="T40" fmla="*/ 13 w 27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17" y="1"/>
                    </a:lnTo>
                    <a:lnTo>
                      <a:pt x="21" y="2"/>
                    </a:lnTo>
                    <a:lnTo>
                      <a:pt x="25" y="6"/>
                    </a:lnTo>
                    <a:lnTo>
                      <a:pt x="26" y="10"/>
                    </a:lnTo>
                    <a:lnTo>
                      <a:pt x="27" y="14"/>
                    </a:lnTo>
                    <a:lnTo>
                      <a:pt x="26" y="19"/>
                    </a:lnTo>
                    <a:lnTo>
                      <a:pt x="25" y="22"/>
                    </a:lnTo>
                    <a:lnTo>
                      <a:pt x="21" y="25"/>
                    </a:lnTo>
                    <a:lnTo>
                      <a:pt x="17" y="27"/>
                    </a:lnTo>
                    <a:lnTo>
                      <a:pt x="13" y="27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9" name="Freeform 65"/>
              <p:cNvSpPr/>
              <p:nvPr/>
            </p:nvSpPr>
            <p:spPr bwMode="auto">
              <a:xfrm>
                <a:off x="3822700" y="2959100"/>
                <a:ext cx="42863" cy="46038"/>
              </a:xfrm>
              <a:custGeom>
                <a:avLst/>
                <a:gdLst>
                  <a:gd name="T0" fmla="*/ 13 w 27"/>
                  <a:gd name="T1" fmla="*/ 0 h 29"/>
                  <a:gd name="T2" fmla="*/ 17 w 27"/>
                  <a:gd name="T3" fmla="*/ 1 h 29"/>
                  <a:gd name="T4" fmla="*/ 21 w 27"/>
                  <a:gd name="T5" fmla="*/ 4 h 29"/>
                  <a:gd name="T6" fmla="*/ 25 w 27"/>
                  <a:gd name="T7" fmla="*/ 6 h 29"/>
                  <a:gd name="T8" fmla="*/ 26 w 27"/>
                  <a:gd name="T9" fmla="*/ 10 h 29"/>
                  <a:gd name="T10" fmla="*/ 27 w 27"/>
                  <a:gd name="T11" fmla="*/ 15 h 29"/>
                  <a:gd name="T12" fmla="*/ 26 w 27"/>
                  <a:gd name="T13" fmla="*/ 19 h 29"/>
                  <a:gd name="T14" fmla="*/ 25 w 27"/>
                  <a:gd name="T15" fmla="*/ 23 h 29"/>
                  <a:gd name="T16" fmla="*/ 21 w 27"/>
                  <a:gd name="T17" fmla="*/ 25 h 29"/>
                  <a:gd name="T18" fmla="*/ 17 w 27"/>
                  <a:gd name="T19" fmla="*/ 28 h 29"/>
                  <a:gd name="T20" fmla="*/ 13 w 27"/>
                  <a:gd name="T21" fmla="*/ 29 h 29"/>
                  <a:gd name="T22" fmla="*/ 8 w 27"/>
                  <a:gd name="T23" fmla="*/ 28 h 29"/>
                  <a:gd name="T24" fmla="*/ 5 w 27"/>
                  <a:gd name="T25" fmla="*/ 25 h 29"/>
                  <a:gd name="T26" fmla="*/ 2 w 27"/>
                  <a:gd name="T27" fmla="*/ 23 h 29"/>
                  <a:gd name="T28" fmla="*/ 0 w 27"/>
                  <a:gd name="T29" fmla="*/ 19 h 29"/>
                  <a:gd name="T30" fmla="*/ 0 w 27"/>
                  <a:gd name="T31" fmla="*/ 15 h 29"/>
                  <a:gd name="T32" fmla="*/ 0 w 27"/>
                  <a:gd name="T33" fmla="*/ 10 h 29"/>
                  <a:gd name="T34" fmla="*/ 2 w 27"/>
                  <a:gd name="T35" fmla="*/ 6 h 29"/>
                  <a:gd name="T36" fmla="*/ 5 w 27"/>
                  <a:gd name="T37" fmla="*/ 4 h 29"/>
                  <a:gd name="T38" fmla="*/ 8 w 27"/>
                  <a:gd name="T39" fmla="*/ 1 h 29"/>
                  <a:gd name="T40" fmla="*/ 13 w 27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9">
                    <a:moveTo>
                      <a:pt x="13" y="0"/>
                    </a:moveTo>
                    <a:lnTo>
                      <a:pt x="17" y="1"/>
                    </a:lnTo>
                    <a:lnTo>
                      <a:pt x="21" y="4"/>
                    </a:lnTo>
                    <a:lnTo>
                      <a:pt x="25" y="6"/>
                    </a:lnTo>
                    <a:lnTo>
                      <a:pt x="26" y="10"/>
                    </a:lnTo>
                    <a:lnTo>
                      <a:pt x="27" y="15"/>
                    </a:lnTo>
                    <a:lnTo>
                      <a:pt x="26" y="19"/>
                    </a:lnTo>
                    <a:lnTo>
                      <a:pt x="25" y="23"/>
                    </a:lnTo>
                    <a:lnTo>
                      <a:pt x="21" y="25"/>
                    </a:lnTo>
                    <a:lnTo>
                      <a:pt x="17" y="28"/>
                    </a:lnTo>
                    <a:lnTo>
                      <a:pt x="13" y="29"/>
                    </a:lnTo>
                    <a:lnTo>
                      <a:pt x="8" y="28"/>
                    </a:lnTo>
                    <a:lnTo>
                      <a:pt x="5" y="25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70" name="Freeform 66"/>
              <p:cNvSpPr/>
              <p:nvPr/>
            </p:nvSpPr>
            <p:spPr bwMode="auto">
              <a:xfrm>
                <a:off x="3822700" y="2901950"/>
                <a:ext cx="42863" cy="42863"/>
              </a:xfrm>
              <a:custGeom>
                <a:avLst/>
                <a:gdLst>
                  <a:gd name="T0" fmla="*/ 13 w 27"/>
                  <a:gd name="T1" fmla="*/ 0 h 27"/>
                  <a:gd name="T2" fmla="*/ 17 w 27"/>
                  <a:gd name="T3" fmla="*/ 0 h 27"/>
                  <a:gd name="T4" fmla="*/ 21 w 27"/>
                  <a:gd name="T5" fmla="*/ 2 h 27"/>
                  <a:gd name="T6" fmla="*/ 25 w 27"/>
                  <a:gd name="T7" fmla="*/ 5 h 27"/>
                  <a:gd name="T8" fmla="*/ 26 w 27"/>
                  <a:gd name="T9" fmla="*/ 9 h 27"/>
                  <a:gd name="T10" fmla="*/ 27 w 27"/>
                  <a:gd name="T11" fmla="*/ 14 h 27"/>
                  <a:gd name="T12" fmla="*/ 26 w 27"/>
                  <a:gd name="T13" fmla="*/ 17 h 27"/>
                  <a:gd name="T14" fmla="*/ 25 w 27"/>
                  <a:gd name="T15" fmla="*/ 21 h 27"/>
                  <a:gd name="T16" fmla="*/ 21 w 27"/>
                  <a:gd name="T17" fmla="*/ 25 h 27"/>
                  <a:gd name="T18" fmla="*/ 17 w 27"/>
                  <a:gd name="T19" fmla="*/ 26 h 27"/>
                  <a:gd name="T20" fmla="*/ 13 w 27"/>
                  <a:gd name="T21" fmla="*/ 27 h 27"/>
                  <a:gd name="T22" fmla="*/ 8 w 27"/>
                  <a:gd name="T23" fmla="*/ 26 h 27"/>
                  <a:gd name="T24" fmla="*/ 5 w 27"/>
                  <a:gd name="T25" fmla="*/ 25 h 27"/>
                  <a:gd name="T26" fmla="*/ 2 w 27"/>
                  <a:gd name="T27" fmla="*/ 21 h 27"/>
                  <a:gd name="T28" fmla="*/ 0 w 27"/>
                  <a:gd name="T29" fmla="*/ 17 h 27"/>
                  <a:gd name="T30" fmla="*/ 0 w 27"/>
                  <a:gd name="T31" fmla="*/ 14 h 27"/>
                  <a:gd name="T32" fmla="*/ 0 w 27"/>
                  <a:gd name="T33" fmla="*/ 9 h 27"/>
                  <a:gd name="T34" fmla="*/ 2 w 27"/>
                  <a:gd name="T35" fmla="*/ 5 h 27"/>
                  <a:gd name="T36" fmla="*/ 5 w 27"/>
                  <a:gd name="T37" fmla="*/ 2 h 27"/>
                  <a:gd name="T38" fmla="*/ 8 w 27"/>
                  <a:gd name="T39" fmla="*/ 0 h 27"/>
                  <a:gd name="T40" fmla="*/ 13 w 27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6" y="9"/>
                    </a:lnTo>
                    <a:lnTo>
                      <a:pt x="27" y="14"/>
                    </a:lnTo>
                    <a:lnTo>
                      <a:pt x="26" y="17"/>
                    </a:lnTo>
                    <a:lnTo>
                      <a:pt x="25" y="21"/>
                    </a:lnTo>
                    <a:lnTo>
                      <a:pt x="21" y="25"/>
                    </a:lnTo>
                    <a:lnTo>
                      <a:pt x="17" y="26"/>
                    </a:lnTo>
                    <a:lnTo>
                      <a:pt x="13" y="27"/>
                    </a:lnTo>
                    <a:lnTo>
                      <a:pt x="8" y="26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71" name="Freeform 67"/>
              <p:cNvSpPr/>
              <p:nvPr/>
            </p:nvSpPr>
            <p:spPr bwMode="auto">
              <a:xfrm>
                <a:off x="3822700" y="2841625"/>
                <a:ext cx="42863" cy="44450"/>
              </a:xfrm>
              <a:custGeom>
                <a:avLst/>
                <a:gdLst>
                  <a:gd name="T0" fmla="*/ 13 w 27"/>
                  <a:gd name="T1" fmla="*/ 0 h 28"/>
                  <a:gd name="T2" fmla="*/ 17 w 27"/>
                  <a:gd name="T3" fmla="*/ 0 h 28"/>
                  <a:gd name="T4" fmla="*/ 21 w 27"/>
                  <a:gd name="T5" fmla="*/ 3 h 28"/>
                  <a:gd name="T6" fmla="*/ 25 w 27"/>
                  <a:gd name="T7" fmla="*/ 5 h 28"/>
                  <a:gd name="T8" fmla="*/ 26 w 27"/>
                  <a:gd name="T9" fmla="*/ 9 h 28"/>
                  <a:gd name="T10" fmla="*/ 27 w 27"/>
                  <a:gd name="T11" fmla="*/ 14 h 28"/>
                  <a:gd name="T12" fmla="*/ 26 w 27"/>
                  <a:gd name="T13" fmla="*/ 18 h 28"/>
                  <a:gd name="T14" fmla="*/ 25 w 27"/>
                  <a:gd name="T15" fmla="*/ 22 h 28"/>
                  <a:gd name="T16" fmla="*/ 21 w 27"/>
                  <a:gd name="T17" fmla="*/ 25 h 28"/>
                  <a:gd name="T18" fmla="*/ 17 w 27"/>
                  <a:gd name="T19" fmla="*/ 27 h 28"/>
                  <a:gd name="T20" fmla="*/ 13 w 27"/>
                  <a:gd name="T21" fmla="*/ 28 h 28"/>
                  <a:gd name="T22" fmla="*/ 8 w 27"/>
                  <a:gd name="T23" fmla="*/ 27 h 28"/>
                  <a:gd name="T24" fmla="*/ 5 w 27"/>
                  <a:gd name="T25" fmla="*/ 25 h 28"/>
                  <a:gd name="T26" fmla="*/ 2 w 27"/>
                  <a:gd name="T27" fmla="*/ 22 h 28"/>
                  <a:gd name="T28" fmla="*/ 0 w 27"/>
                  <a:gd name="T29" fmla="*/ 18 h 28"/>
                  <a:gd name="T30" fmla="*/ 0 w 27"/>
                  <a:gd name="T31" fmla="*/ 14 h 28"/>
                  <a:gd name="T32" fmla="*/ 0 w 27"/>
                  <a:gd name="T33" fmla="*/ 9 h 28"/>
                  <a:gd name="T34" fmla="*/ 2 w 27"/>
                  <a:gd name="T35" fmla="*/ 5 h 28"/>
                  <a:gd name="T36" fmla="*/ 5 w 27"/>
                  <a:gd name="T37" fmla="*/ 3 h 28"/>
                  <a:gd name="T38" fmla="*/ 8 w 27"/>
                  <a:gd name="T39" fmla="*/ 0 h 28"/>
                  <a:gd name="T40" fmla="*/ 13 w 27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13" y="0"/>
                    </a:moveTo>
                    <a:lnTo>
                      <a:pt x="17" y="0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6" y="9"/>
                    </a:lnTo>
                    <a:lnTo>
                      <a:pt x="27" y="14"/>
                    </a:lnTo>
                    <a:lnTo>
                      <a:pt x="26" y="18"/>
                    </a:lnTo>
                    <a:lnTo>
                      <a:pt x="25" y="22"/>
                    </a:lnTo>
                    <a:lnTo>
                      <a:pt x="21" y="25"/>
                    </a:lnTo>
                    <a:lnTo>
                      <a:pt x="17" y="27"/>
                    </a:lnTo>
                    <a:lnTo>
                      <a:pt x="13" y="28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72" name="Freeform 68"/>
              <p:cNvSpPr/>
              <p:nvPr/>
            </p:nvSpPr>
            <p:spPr bwMode="auto">
              <a:xfrm>
                <a:off x="3822700" y="2782888"/>
                <a:ext cx="42863" cy="42863"/>
              </a:xfrm>
              <a:custGeom>
                <a:avLst/>
                <a:gdLst>
                  <a:gd name="T0" fmla="*/ 13 w 27"/>
                  <a:gd name="T1" fmla="*/ 0 h 27"/>
                  <a:gd name="T2" fmla="*/ 17 w 27"/>
                  <a:gd name="T3" fmla="*/ 0 h 27"/>
                  <a:gd name="T4" fmla="*/ 21 w 27"/>
                  <a:gd name="T5" fmla="*/ 2 h 27"/>
                  <a:gd name="T6" fmla="*/ 25 w 27"/>
                  <a:gd name="T7" fmla="*/ 5 h 27"/>
                  <a:gd name="T8" fmla="*/ 26 w 27"/>
                  <a:gd name="T9" fmla="*/ 10 h 27"/>
                  <a:gd name="T10" fmla="*/ 27 w 27"/>
                  <a:gd name="T11" fmla="*/ 13 h 27"/>
                  <a:gd name="T12" fmla="*/ 26 w 27"/>
                  <a:gd name="T13" fmla="*/ 18 h 27"/>
                  <a:gd name="T14" fmla="*/ 25 w 27"/>
                  <a:gd name="T15" fmla="*/ 22 h 27"/>
                  <a:gd name="T16" fmla="*/ 21 w 27"/>
                  <a:gd name="T17" fmla="*/ 25 h 27"/>
                  <a:gd name="T18" fmla="*/ 17 w 27"/>
                  <a:gd name="T19" fmla="*/ 27 h 27"/>
                  <a:gd name="T20" fmla="*/ 13 w 27"/>
                  <a:gd name="T21" fmla="*/ 27 h 27"/>
                  <a:gd name="T22" fmla="*/ 8 w 27"/>
                  <a:gd name="T23" fmla="*/ 27 h 27"/>
                  <a:gd name="T24" fmla="*/ 5 w 27"/>
                  <a:gd name="T25" fmla="*/ 25 h 27"/>
                  <a:gd name="T26" fmla="*/ 2 w 27"/>
                  <a:gd name="T27" fmla="*/ 22 h 27"/>
                  <a:gd name="T28" fmla="*/ 0 w 27"/>
                  <a:gd name="T29" fmla="*/ 18 h 27"/>
                  <a:gd name="T30" fmla="*/ 0 w 27"/>
                  <a:gd name="T31" fmla="*/ 13 h 27"/>
                  <a:gd name="T32" fmla="*/ 0 w 27"/>
                  <a:gd name="T33" fmla="*/ 10 h 27"/>
                  <a:gd name="T34" fmla="*/ 2 w 27"/>
                  <a:gd name="T35" fmla="*/ 5 h 27"/>
                  <a:gd name="T36" fmla="*/ 5 w 27"/>
                  <a:gd name="T37" fmla="*/ 2 h 27"/>
                  <a:gd name="T38" fmla="*/ 8 w 27"/>
                  <a:gd name="T39" fmla="*/ 0 h 27"/>
                  <a:gd name="T40" fmla="*/ 13 w 27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6" y="10"/>
                    </a:lnTo>
                    <a:lnTo>
                      <a:pt x="27" y="13"/>
                    </a:lnTo>
                    <a:lnTo>
                      <a:pt x="26" y="18"/>
                    </a:lnTo>
                    <a:lnTo>
                      <a:pt x="25" y="22"/>
                    </a:lnTo>
                    <a:lnTo>
                      <a:pt x="21" y="25"/>
                    </a:lnTo>
                    <a:lnTo>
                      <a:pt x="17" y="27"/>
                    </a:lnTo>
                    <a:lnTo>
                      <a:pt x="13" y="27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73" name="Freeform 69"/>
              <p:cNvSpPr/>
              <p:nvPr/>
            </p:nvSpPr>
            <p:spPr bwMode="auto">
              <a:xfrm>
                <a:off x="3879850" y="2901950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8 w 28"/>
                  <a:gd name="T3" fmla="*/ 0 h 27"/>
                  <a:gd name="T4" fmla="*/ 21 w 28"/>
                  <a:gd name="T5" fmla="*/ 2 h 27"/>
                  <a:gd name="T6" fmla="*/ 25 w 28"/>
                  <a:gd name="T7" fmla="*/ 5 h 27"/>
                  <a:gd name="T8" fmla="*/ 26 w 28"/>
                  <a:gd name="T9" fmla="*/ 9 h 27"/>
                  <a:gd name="T10" fmla="*/ 28 w 28"/>
                  <a:gd name="T11" fmla="*/ 14 h 27"/>
                  <a:gd name="T12" fmla="*/ 26 w 28"/>
                  <a:gd name="T13" fmla="*/ 17 h 27"/>
                  <a:gd name="T14" fmla="*/ 25 w 28"/>
                  <a:gd name="T15" fmla="*/ 21 h 27"/>
                  <a:gd name="T16" fmla="*/ 21 w 28"/>
                  <a:gd name="T17" fmla="*/ 25 h 27"/>
                  <a:gd name="T18" fmla="*/ 18 w 28"/>
                  <a:gd name="T19" fmla="*/ 26 h 27"/>
                  <a:gd name="T20" fmla="*/ 14 w 28"/>
                  <a:gd name="T21" fmla="*/ 27 h 27"/>
                  <a:gd name="T22" fmla="*/ 9 w 28"/>
                  <a:gd name="T23" fmla="*/ 26 h 27"/>
                  <a:gd name="T24" fmla="*/ 5 w 28"/>
                  <a:gd name="T25" fmla="*/ 25 h 27"/>
                  <a:gd name="T26" fmla="*/ 3 w 28"/>
                  <a:gd name="T27" fmla="*/ 21 h 27"/>
                  <a:gd name="T28" fmla="*/ 0 w 28"/>
                  <a:gd name="T29" fmla="*/ 17 h 27"/>
                  <a:gd name="T30" fmla="*/ 0 w 28"/>
                  <a:gd name="T31" fmla="*/ 14 h 27"/>
                  <a:gd name="T32" fmla="*/ 0 w 28"/>
                  <a:gd name="T33" fmla="*/ 9 h 27"/>
                  <a:gd name="T34" fmla="*/ 3 w 28"/>
                  <a:gd name="T35" fmla="*/ 5 h 27"/>
                  <a:gd name="T36" fmla="*/ 5 w 28"/>
                  <a:gd name="T37" fmla="*/ 2 h 27"/>
                  <a:gd name="T38" fmla="*/ 9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8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6" y="9"/>
                    </a:lnTo>
                    <a:lnTo>
                      <a:pt x="28" y="14"/>
                    </a:lnTo>
                    <a:lnTo>
                      <a:pt x="26" y="17"/>
                    </a:lnTo>
                    <a:lnTo>
                      <a:pt x="25" y="21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74" name="Freeform 70"/>
              <p:cNvSpPr/>
              <p:nvPr/>
            </p:nvSpPr>
            <p:spPr bwMode="auto">
              <a:xfrm>
                <a:off x="3879850" y="2841625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8 w 28"/>
                  <a:gd name="T3" fmla="*/ 0 h 28"/>
                  <a:gd name="T4" fmla="*/ 21 w 28"/>
                  <a:gd name="T5" fmla="*/ 3 h 28"/>
                  <a:gd name="T6" fmla="*/ 25 w 28"/>
                  <a:gd name="T7" fmla="*/ 5 h 28"/>
                  <a:gd name="T8" fmla="*/ 26 w 28"/>
                  <a:gd name="T9" fmla="*/ 9 h 28"/>
                  <a:gd name="T10" fmla="*/ 28 w 28"/>
                  <a:gd name="T11" fmla="*/ 14 h 28"/>
                  <a:gd name="T12" fmla="*/ 26 w 28"/>
                  <a:gd name="T13" fmla="*/ 18 h 28"/>
                  <a:gd name="T14" fmla="*/ 25 w 28"/>
                  <a:gd name="T15" fmla="*/ 22 h 28"/>
                  <a:gd name="T16" fmla="*/ 21 w 28"/>
                  <a:gd name="T17" fmla="*/ 25 h 28"/>
                  <a:gd name="T18" fmla="*/ 18 w 28"/>
                  <a:gd name="T19" fmla="*/ 27 h 28"/>
                  <a:gd name="T20" fmla="*/ 14 w 28"/>
                  <a:gd name="T21" fmla="*/ 28 h 28"/>
                  <a:gd name="T22" fmla="*/ 9 w 28"/>
                  <a:gd name="T23" fmla="*/ 27 h 28"/>
                  <a:gd name="T24" fmla="*/ 5 w 28"/>
                  <a:gd name="T25" fmla="*/ 25 h 28"/>
                  <a:gd name="T26" fmla="*/ 3 w 28"/>
                  <a:gd name="T27" fmla="*/ 22 h 28"/>
                  <a:gd name="T28" fmla="*/ 0 w 28"/>
                  <a:gd name="T29" fmla="*/ 18 h 28"/>
                  <a:gd name="T30" fmla="*/ 0 w 28"/>
                  <a:gd name="T31" fmla="*/ 14 h 28"/>
                  <a:gd name="T32" fmla="*/ 0 w 28"/>
                  <a:gd name="T33" fmla="*/ 9 h 28"/>
                  <a:gd name="T34" fmla="*/ 3 w 28"/>
                  <a:gd name="T35" fmla="*/ 5 h 28"/>
                  <a:gd name="T36" fmla="*/ 5 w 28"/>
                  <a:gd name="T37" fmla="*/ 3 h 28"/>
                  <a:gd name="T38" fmla="*/ 9 w 28"/>
                  <a:gd name="T39" fmla="*/ 0 h 28"/>
                  <a:gd name="T40" fmla="*/ 14 w 28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8" y="0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6" y="9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5" y="22"/>
                    </a:lnTo>
                    <a:lnTo>
                      <a:pt x="21" y="25"/>
                    </a:lnTo>
                    <a:lnTo>
                      <a:pt x="18" y="27"/>
                    </a:lnTo>
                    <a:lnTo>
                      <a:pt x="14" y="28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75" name="Freeform 71"/>
              <p:cNvSpPr/>
              <p:nvPr/>
            </p:nvSpPr>
            <p:spPr bwMode="auto">
              <a:xfrm>
                <a:off x="3937000" y="2901950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8 w 28"/>
                  <a:gd name="T3" fmla="*/ 0 h 27"/>
                  <a:gd name="T4" fmla="*/ 22 w 28"/>
                  <a:gd name="T5" fmla="*/ 2 h 27"/>
                  <a:gd name="T6" fmla="*/ 25 w 28"/>
                  <a:gd name="T7" fmla="*/ 5 h 27"/>
                  <a:gd name="T8" fmla="*/ 27 w 28"/>
                  <a:gd name="T9" fmla="*/ 9 h 27"/>
                  <a:gd name="T10" fmla="*/ 28 w 28"/>
                  <a:gd name="T11" fmla="*/ 14 h 27"/>
                  <a:gd name="T12" fmla="*/ 27 w 28"/>
                  <a:gd name="T13" fmla="*/ 17 h 27"/>
                  <a:gd name="T14" fmla="*/ 25 w 28"/>
                  <a:gd name="T15" fmla="*/ 21 h 27"/>
                  <a:gd name="T16" fmla="*/ 22 w 28"/>
                  <a:gd name="T17" fmla="*/ 25 h 27"/>
                  <a:gd name="T18" fmla="*/ 18 w 28"/>
                  <a:gd name="T19" fmla="*/ 26 h 27"/>
                  <a:gd name="T20" fmla="*/ 14 w 28"/>
                  <a:gd name="T21" fmla="*/ 27 h 27"/>
                  <a:gd name="T22" fmla="*/ 9 w 28"/>
                  <a:gd name="T23" fmla="*/ 26 h 27"/>
                  <a:gd name="T24" fmla="*/ 5 w 28"/>
                  <a:gd name="T25" fmla="*/ 25 h 27"/>
                  <a:gd name="T26" fmla="*/ 3 w 28"/>
                  <a:gd name="T27" fmla="*/ 21 h 27"/>
                  <a:gd name="T28" fmla="*/ 0 w 28"/>
                  <a:gd name="T29" fmla="*/ 17 h 27"/>
                  <a:gd name="T30" fmla="*/ 0 w 28"/>
                  <a:gd name="T31" fmla="*/ 14 h 27"/>
                  <a:gd name="T32" fmla="*/ 0 w 28"/>
                  <a:gd name="T33" fmla="*/ 9 h 27"/>
                  <a:gd name="T34" fmla="*/ 3 w 28"/>
                  <a:gd name="T35" fmla="*/ 5 h 27"/>
                  <a:gd name="T36" fmla="*/ 5 w 28"/>
                  <a:gd name="T37" fmla="*/ 2 h 27"/>
                  <a:gd name="T38" fmla="*/ 9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8" y="0"/>
                    </a:lnTo>
                    <a:lnTo>
                      <a:pt x="22" y="2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28" y="14"/>
                    </a:lnTo>
                    <a:lnTo>
                      <a:pt x="27" y="17"/>
                    </a:lnTo>
                    <a:lnTo>
                      <a:pt x="25" y="21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76" name="Freeform 71"/>
              <p:cNvSpPr/>
              <p:nvPr/>
            </p:nvSpPr>
            <p:spPr bwMode="auto">
              <a:xfrm>
                <a:off x="3471229" y="2901950"/>
                <a:ext cx="44450" cy="42863"/>
              </a:xfrm>
              <a:custGeom>
                <a:avLst/>
                <a:gdLst>
                  <a:gd name="T0" fmla="*/ 14 w 28"/>
                  <a:gd name="T1" fmla="*/ 0 h 27"/>
                  <a:gd name="T2" fmla="*/ 18 w 28"/>
                  <a:gd name="T3" fmla="*/ 0 h 27"/>
                  <a:gd name="T4" fmla="*/ 22 w 28"/>
                  <a:gd name="T5" fmla="*/ 2 h 27"/>
                  <a:gd name="T6" fmla="*/ 25 w 28"/>
                  <a:gd name="T7" fmla="*/ 5 h 27"/>
                  <a:gd name="T8" fmla="*/ 27 w 28"/>
                  <a:gd name="T9" fmla="*/ 9 h 27"/>
                  <a:gd name="T10" fmla="*/ 28 w 28"/>
                  <a:gd name="T11" fmla="*/ 14 h 27"/>
                  <a:gd name="T12" fmla="*/ 27 w 28"/>
                  <a:gd name="T13" fmla="*/ 17 h 27"/>
                  <a:gd name="T14" fmla="*/ 25 w 28"/>
                  <a:gd name="T15" fmla="*/ 21 h 27"/>
                  <a:gd name="T16" fmla="*/ 22 w 28"/>
                  <a:gd name="T17" fmla="*/ 25 h 27"/>
                  <a:gd name="T18" fmla="*/ 18 w 28"/>
                  <a:gd name="T19" fmla="*/ 26 h 27"/>
                  <a:gd name="T20" fmla="*/ 14 w 28"/>
                  <a:gd name="T21" fmla="*/ 27 h 27"/>
                  <a:gd name="T22" fmla="*/ 9 w 28"/>
                  <a:gd name="T23" fmla="*/ 26 h 27"/>
                  <a:gd name="T24" fmla="*/ 5 w 28"/>
                  <a:gd name="T25" fmla="*/ 25 h 27"/>
                  <a:gd name="T26" fmla="*/ 3 w 28"/>
                  <a:gd name="T27" fmla="*/ 21 h 27"/>
                  <a:gd name="T28" fmla="*/ 0 w 28"/>
                  <a:gd name="T29" fmla="*/ 17 h 27"/>
                  <a:gd name="T30" fmla="*/ 0 w 28"/>
                  <a:gd name="T31" fmla="*/ 14 h 27"/>
                  <a:gd name="T32" fmla="*/ 0 w 28"/>
                  <a:gd name="T33" fmla="*/ 9 h 27"/>
                  <a:gd name="T34" fmla="*/ 3 w 28"/>
                  <a:gd name="T35" fmla="*/ 5 h 27"/>
                  <a:gd name="T36" fmla="*/ 5 w 28"/>
                  <a:gd name="T37" fmla="*/ 2 h 27"/>
                  <a:gd name="T38" fmla="*/ 9 w 28"/>
                  <a:gd name="T39" fmla="*/ 0 h 27"/>
                  <a:gd name="T40" fmla="*/ 14 w 2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7">
                    <a:moveTo>
                      <a:pt x="14" y="0"/>
                    </a:moveTo>
                    <a:lnTo>
                      <a:pt x="18" y="0"/>
                    </a:lnTo>
                    <a:lnTo>
                      <a:pt x="22" y="2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28" y="14"/>
                    </a:lnTo>
                    <a:lnTo>
                      <a:pt x="27" y="17"/>
                    </a:lnTo>
                    <a:lnTo>
                      <a:pt x="25" y="21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2" name="TextBox 23"/>
          <p:cNvSpPr txBox="1"/>
          <p:nvPr/>
        </p:nvSpPr>
        <p:spPr>
          <a:xfrm>
            <a:off x="6458944" y="2915706"/>
            <a:ext cx="3642139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3" name="TextBox 24"/>
          <p:cNvSpPr txBox="1"/>
          <p:nvPr/>
        </p:nvSpPr>
        <p:spPr>
          <a:xfrm>
            <a:off x="6458945" y="2537632"/>
            <a:ext cx="1646605" cy="471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23"/>
          <p:cNvSpPr txBox="1"/>
          <p:nvPr/>
        </p:nvSpPr>
        <p:spPr>
          <a:xfrm>
            <a:off x="6458944" y="1676704"/>
            <a:ext cx="3642139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6458945" y="1293769"/>
            <a:ext cx="1646605" cy="471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23"/>
          <p:cNvSpPr txBox="1"/>
          <p:nvPr/>
        </p:nvSpPr>
        <p:spPr>
          <a:xfrm>
            <a:off x="6458944" y="5408293"/>
            <a:ext cx="3642139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6458945" y="5025357"/>
            <a:ext cx="1646605" cy="471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23"/>
          <p:cNvSpPr txBox="1"/>
          <p:nvPr/>
        </p:nvSpPr>
        <p:spPr>
          <a:xfrm>
            <a:off x="6458944" y="4169291"/>
            <a:ext cx="3642139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6458945" y="3781495"/>
            <a:ext cx="1646605" cy="471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189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26282" y="1463229"/>
            <a:ext cx="2728901" cy="1025032"/>
            <a:chOff x="4984750" y="1746251"/>
            <a:chExt cx="2878138" cy="1081088"/>
          </a:xfrm>
          <a:solidFill>
            <a:schemeClr val="accent1"/>
          </a:solidFill>
        </p:grpSpPr>
        <p:sp>
          <p:nvSpPr>
            <p:cNvPr id="10" name="Freeform 10"/>
            <p:cNvSpPr/>
            <p:nvPr/>
          </p:nvSpPr>
          <p:spPr bwMode="auto">
            <a:xfrm>
              <a:off x="4984750" y="1987551"/>
              <a:ext cx="2878138" cy="839788"/>
            </a:xfrm>
            <a:custGeom>
              <a:avLst/>
              <a:gdLst>
                <a:gd name="T0" fmla="*/ 0 w 1813"/>
                <a:gd name="T1" fmla="*/ 0 h 529"/>
                <a:gd name="T2" fmla="*/ 1813 w 1813"/>
                <a:gd name="T3" fmla="*/ 0 h 529"/>
                <a:gd name="T4" fmla="*/ 1252 w 1813"/>
                <a:gd name="T5" fmla="*/ 529 h 529"/>
                <a:gd name="T6" fmla="*/ 545 w 1813"/>
                <a:gd name="T7" fmla="*/ 529 h 529"/>
                <a:gd name="T8" fmla="*/ 0 w 1813"/>
                <a:gd name="T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3" h="529">
                  <a:moveTo>
                    <a:pt x="0" y="0"/>
                  </a:moveTo>
                  <a:lnTo>
                    <a:pt x="1813" y="0"/>
                  </a:lnTo>
                  <a:lnTo>
                    <a:pt x="1252" y="529"/>
                  </a:lnTo>
                  <a:lnTo>
                    <a:pt x="545" y="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984750" y="1746251"/>
              <a:ext cx="2878138" cy="2413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77548" y="2268503"/>
            <a:ext cx="4018844" cy="535846"/>
            <a:chOff x="4300538" y="2595563"/>
            <a:chExt cx="4238625" cy="565150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4311650" y="2840038"/>
              <a:ext cx="4227513" cy="320675"/>
            </a:xfrm>
            <a:custGeom>
              <a:avLst/>
              <a:gdLst>
                <a:gd name="T0" fmla="*/ 0 w 2663"/>
                <a:gd name="T1" fmla="*/ 0 h 202"/>
                <a:gd name="T2" fmla="*/ 2663 w 2663"/>
                <a:gd name="T3" fmla="*/ 0 h 202"/>
                <a:gd name="T4" fmla="*/ 1842 w 2663"/>
                <a:gd name="T5" fmla="*/ 202 h 202"/>
                <a:gd name="T6" fmla="*/ 804 w 2663"/>
                <a:gd name="T7" fmla="*/ 202 h 202"/>
                <a:gd name="T8" fmla="*/ 0 w 2663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3" h="202">
                  <a:moveTo>
                    <a:pt x="0" y="0"/>
                  </a:moveTo>
                  <a:lnTo>
                    <a:pt x="2663" y="0"/>
                  </a:lnTo>
                  <a:lnTo>
                    <a:pt x="1842" y="202"/>
                  </a:lnTo>
                  <a:lnTo>
                    <a:pt x="804" y="2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300538" y="2595563"/>
              <a:ext cx="4213225" cy="2413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40854" y="3028622"/>
            <a:ext cx="5308789" cy="279964"/>
            <a:chOff x="3629025" y="3397251"/>
            <a:chExt cx="5599113" cy="295275"/>
          </a:xfrm>
          <a:solidFill>
            <a:schemeClr val="accent3"/>
          </a:solidFill>
        </p:grpSpPr>
        <p:sp>
          <p:nvSpPr>
            <p:cNvPr id="8" name="Freeform 8"/>
            <p:cNvSpPr/>
            <p:nvPr/>
          </p:nvSpPr>
          <p:spPr bwMode="auto">
            <a:xfrm>
              <a:off x="3635375" y="3397251"/>
              <a:ext cx="5576888" cy="53975"/>
            </a:xfrm>
            <a:custGeom>
              <a:avLst/>
              <a:gdLst>
                <a:gd name="T0" fmla="*/ 1064 w 3513"/>
                <a:gd name="T1" fmla="*/ 0 h 34"/>
                <a:gd name="T2" fmla="*/ 2434 w 3513"/>
                <a:gd name="T3" fmla="*/ 0 h 34"/>
                <a:gd name="T4" fmla="*/ 3513 w 3513"/>
                <a:gd name="T5" fmla="*/ 34 h 34"/>
                <a:gd name="T6" fmla="*/ 0 w 3513"/>
                <a:gd name="T7" fmla="*/ 34 h 34"/>
                <a:gd name="T8" fmla="*/ 1064 w 35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3" h="34">
                  <a:moveTo>
                    <a:pt x="1064" y="0"/>
                  </a:moveTo>
                  <a:lnTo>
                    <a:pt x="2434" y="0"/>
                  </a:lnTo>
                  <a:lnTo>
                    <a:pt x="3513" y="34"/>
                  </a:lnTo>
                  <a:lnTo>
                    <a:pt x="0" y="34"/>
                  </a:lnTo>
                  <a:lnTo>
                    <a:pt x="10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629025" y="3451226"/>
              <a:ext cx="5599113" cy="2413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26282" y="3692408"/>
            <a:ext cx="2728901" cy="1318543"/>
            <a:chOff x="4984750" y="4097338"/>
            <a:chExt cx="2878138" cy="1390651"/>
          </a:xfrm>
          <a:solidFill>
            <a:schemeClr val="accent5"/>
          </a:solidFill>
        </p:grpSpPr>
        <p:sp>
          <p:nvSpPr>
            <p:cNvPr id="6" name="Freeform 6"/>
            <p:cNvSpPr/>
            <p:nvPr/>
          </p:nvSpPr>
          <p:spPr bwMode="auto">
            <a:xfrm>
              <a:off x="4984750" y="4097338"/>
              <a:ext cx="2878138" cy="1149350"/>
            </a:xfrm>
            <a:custGeom>
              <a:avLst/>
              <a:gdLst>
                <a:gd name="T0" fmla="*/ 545 w 1813"/>
                <a:gd name="T1" fmla="*/ 0 h 724"/>
                <a:gd name="T2" fmla="*/ 1252 w 1813"/>
                <a:gd name="T3" fmla="*/ 0 h 724"/>
                <a:gd name="T4" fmla="*/ 1813 w 1813"/>
                <a:gd name="T5" fmla="*/ 724 h 724"/>
                <a:gd name="T6" fmla="*/ 0 w 1813"/>
                <a:gd name="T7" fmla="*/ 724 h 724"/>
                <a:gd name="T8" fmla="*/ 545 w 1813"/>
                <a:gd name="T9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3" h="724">
                  <a:moveTo>
                    <a:pt x="545" y="0"/>
                  </a:moveTo>
                  <a:lnTo>
                    <a:pt x="1252" y="0"/>
                  </a:lnTo>
                  <a:lnTo>
                    <a:pt x="1813" y="724"/>
                  </a:lnTo>
                  <a:lnTo>
                    <a:pt x="0" y="724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84750" y="5245101"/>
              <a:ext cx="2878138" cy="2428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85073" y="3379330"/>
            <a:ext cx="4020350" cy="823337"/>
            <a:chOff x="4308475" y="3767138"/>
            <a:chExt cx="4240213" cy="868363"/>
          </a:xfrm>
          <a:solidFill>
            <a:schemeClr val="accent4"/>
          </a:solidFill>
        </p:grpSpPr>
        <p:sp>
          <p:nvSpPr>
            <p:cNvPr id="7" name="Freeform 7"/>
            <p:cNvSpPr/>
            <p:nvPr/>
          </p:nvSpPr>
          <p:spPr bwMode="auto">
            <a:xfrm>
              <a:off x="4311650" y="3767138"/>
              <a:ext cx="4227513" cy="627063"/>
            </a:xfrm>
            <a:custGeom>
              <a:avLst/>
              <a:gdLst>
                <a:gd name="T0" fmla="*/ 804 w 2663"/>
                <a:gd name="T1" fmla="*/ 0 h 395"/>
                <a:gd name="T2" fmla="*/ 1842 w 2663"/>
                <a:gd name="T3" fmla="*/ 0 h 395"/>
                <a:gd name="T4" fmla="*/ 2663 w 2663"/>
                <a:gd name="T5" fmla="*/ 395 h 395"/>
                <a:gd name="T6" fmla="*/ 0 w 2663"/>
                <a:gd name="T7" fmla="*/ 395 h 395"/>
                <a:gd name="T8" fmla="*/ 804 w 266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3" h="395">
                  <a:moveTo>
                    <a:pt x="804" y="0"/>
                  </a:moveTo>
                  <a:lnTo>
                    <a:pt x="1842" y="0"/>
                  </a:lnTo>
                  <a:lnTo>
                    <a:pt x="2663" y="395"/>
                  </a:lnTo>
                  <a:lnTo>
                    <a:pt x="0" y="395"/>
                  </a:lnTo>
                  <a:lnTo>
                    <a:pt x="8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308475" y="4394201"/>
              <a:ext cx="4240213" cy="2413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0" name="TextBox 23"/>
          <p:cNvSpPr txBox="1"/>
          <p:nvPr/>
        </p:nvSpPr>
        <p:spPr>
          <a:xfrm>
            <a:off x="940741" y="1856117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358502" y="1358323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8721043" y="1856116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8721044" y="1358323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0741" y="3454623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8502" y="2956830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8721043" y="3864951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8721044" y="3367158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4518950" y="5689152"/>
            <a:ext cx="3154101" cy="49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5133002" y="5191359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 flipV="1">
            <a:off x="334" y="2316386"/>
            <a:ext cx="5586649" cy="3488753"/>
          </a:xfrm>
          <a:custGeom>
            <a:avLst/>
            <a:gdLst>
              <a:gd name="connsiteX0" fmla="*/ 5586956 w 5586956"/>
              <a:gd name="connsiteY0" fmla="*/ 3403077 h 3403077"/>
              <a:gd name="connsiteX1" fmla="*/ 1861442 w 5586956"/>
              <a:gd name="connsiteY1" fmla="*/ 3403077 h 3403077"/>
              <a:gd name="connsiteX2" fmla="*/ 0 w 5586956"/>
              <a:gd name="connsiteY2" fmla="*/ 0 h 3403077"/>
              <a:gd name="connsiteX3" fmla="*/ 5586956 w 5586956"/>
              <a:gd name="connsiteY3" fmla="*/ 0 h 340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6956" h="3403077">
                <a:moveTo>
                  <a:pt x="5586956" y="3403077"/>
                </a:moveTo>
                <a:lnTo>
                  <a:pt x="1861442" y="3403077"/>
                </a:lnTo>
                <a:lnTo>
                  <a:pt x="0" y="0"/>
                </a:lnTo>
                <a:lnTo>
                  <a:pt x="55869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061637" y="2621195"/>
            <a:ext cx="440326" cy="473924"/>
            <a:chOff x="4576445" y="2564976"/>
            <a:chExt cx="464406" cy="499842"/>
          </a:xfrm>
          <a:noFill/>
        </p:grpSpPr>
        <p:sp>
          <p:nvSpPr>
            <p:cNvPr id="3" name="椭圆 2"/>
            <p:cNvSpPr/>
            <p:nvPr/>
          </p:nvSpPr>
          <p:spPr>
            <a:xfrm>
              <a:off x="4576445" y="2564976"/>
              <a:ext cx="464406" cy="464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655">
                <a:solidFill>
                  <a:srgbClr val="C00000"/>
                </a:solidFill>
                <a:latin typeface="Corbel" panose="020B0503020204020204"/>
                <a:ea typeface="微软雅黑" panose="020B0503020204020204" charset="-122"/>
              </a:endParaRPr>
            </a:p>
          </p:txBody>
        </p:sp>
        <p:sp>
          <p:nvSpPr>
            <p:cNvPr id="4" name="副标题 2"/>
            <p:cNvSpPr txBox="1"/>
            <p:nvPr/>
          </p:nvSpPr>
          <p:spPr>
            <a:xfrm>
              <a:off x="4598650" y="2617781"/>
              <a:ext cx="419995" cy="447037"/>
            </a:xfrm>
            <a:prstGeom prst="rect">
              <a:avLst/>
            </a:prstGeom>
            <a:grpFill/>
          </p:spPr>
          <p:txBody>
            <a:bodyPr vert="horz" lIns="91435" tIns="45718" rIns="91435" bIns="4571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866775" fontAlgn="base">
                <a:spcBef>
                  <a:spcPts val="950"/>
                </a:spcBef>
                <a:spcAft>
                  <a:spcPct val="0"/>
                </a:spcAft>
                <a:buNone/>
              </a:pPr>
              <a:r>
                <a:rPr lang="en-US" altLang="zh-CN" sz="3035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3035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副标题 2"/>
          <p:cNvSpPr txBox="1"/>
          <p:nvPr/>
        </p:nvSpPr>
        <p:spPr>
          <a:xfrm>
            <a:off x="5654430" y="2534337"/>
            <a:ext cx="3377363" cy="647641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775" fontAlgn="base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None/>
            </a:pPr>
            <a:r>
              <a:rPr lang="zh-CN" altLang="en-US" sz="265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450318" y="3387004"/>
            <a:ext cx="440326" cy="473924"/>
            <a:chOff x="4986382" y="3361976"/>
            <a:chExt cx="464406" cy="499842"/>
          </a:xfrm>
          <a:noFill/>
        </p:grpSpPr>
        <p:sp>
          <p:nvSpPr>
            <p:cNvPr id="6" name="椭圆 5"/>
            <p:cNvSpPr/>
            <p:nvPr/>
          </p:nvSpPr>
          <p:spPr>
            <a:xfrm>
              <a:off x="4986382" y="3361976"/>
              <a:ext cx="464406" cy="464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655">
                <a:solidFill>
                  <a:srgbClr val="3F3F3F"/>
                </a:solidFill>
                <a:latin typeface="Corbel" panose="020B0503020204020204"/>
                <a:ea typeface="微软雅黑" panose="020B0503020204020204" charset="-122"/>
              </a:endParaRPr>
            </a:p>
          </p:txBody>
        </p:sp>
        <p:sp>
          <p:nvSpPr>
            <p:cNvPr id="7" name="副标题 2"/>
            <p:cNvSpPr txBox="1"/>
            <p:nvPr/>
          </p:nvSpPr>
          <p:spPr>
            <a:xfrm>
              <a:off x="5008588" y="3414781"/>
              <a:ext cx="419995" cy="447037"/>
            </a:xfrm>
            <a:prstGeom prst="rect">
              <a:avLst/>
            </a:prstGeom>
            <a:grpFill/>
          </p:spPr>
          <p:txBody>
            <a:bodyPr vert="horz" lIns="91435" tIns="45718" rIns="91435" bIns="4571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866775" fontAlgn="base">
                <a:spcBef>
                  <a:spcPts val="950"/>
                </a:spcBef>
                <a:spcAft>
                  <a:spcPct val="0"/>
                </a:spcAft>
                <a:buNone/>
              </a:pPr>
              <a:r>
                <a:rPr lang="en-US" altLang="zh-CN" sz="3035" b="1" dirty="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3035" b="1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副标题 2"/>
          <p:cNvSpPr txBox="1"/>
          <p:nvPr/>
        </p:nvSpPr>
        <p:spPr>
          <a:xfrm>
            <a:off x="6057179" y="3300146"/>
            <a:ext cx="3377363" cy="647641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775" fontAlgn="base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None/>
            </a:pPr>
            <a:r>
              <a:rPr lang="zh-CN" altLang="en-US" sz="2655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876703" y="4162745"/>
            <a:ext cx="440326" cy="473924"/>
            <a:chOff x="5436085" y="4190830"/>
            <a:chExt cx="464406" cy="499842"/>
          </a:xfrm>
          <a:noFill/>
        </p:grpSpPr>
        <p:sp>
          <p:nvSpPr>
            <p:cNvPr id="9" name="椭圆 8"/>
            <p:cNvSpPr/>
            <p:nvPr/>
          </p:nvSpPr>
          <p:spPr>
            <a:xfrm>
              <a:off x="5436085" y="4190830"/>
              <a:ext cx="464406" cy="464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655">
                <a:solidFill>
                  <a:srgbClr val="C00000"/>
                </a:solidFill>
                <a:latin typeface="Corbel" panose="020B0503020204020204"/>
                <a:ea typeface="微软雅黑" panose="020B0503020204020204" charset="-122"/>
              </a:endParaRPr>
            </a:p>
          </p:txBody>
        </p:sp>
        <p:sp>
          <p:nvSpPr>
            <p:cNvPr id="10" name="副标题 2"/>
            <p:cNvSpPr txBox="1"/>
            <p:nvPr/>
          </p:nvSpPr>
          <p:spPr>
            <a:xfrm>
              <a:off x="5458290" y="4243635"/>
              <a:ext cx="419995" cy="447037"/>
            </a:xfrm>
            <a:prstGeom prst="rect">
              <a:avLst/>
            </a:prstGeom>
            <a:grpFill/>
          </p:spPr>
          <p:txBody>
            <a:bodyPr vert="horz" lIns="91435" tIns="45718" rIns="91435" bIns="4571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866775" fontAlgn="base">
                <a:spcBef>
                  <a:spcPts val="950"/>
                </a:spcBef>
                <a:spcAft>
                  <a:spcPct val="0"/>
                </a:spcAft>
                <a:buNone/>
              </a:pPr>
              <a:r>
                <a:rPr lang="en-US" altLang="zh-CN" sz="3035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3035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副标题 2"/>
          <p:cNvSpPr txBox="1"/>
          <p:nvPr/>
        </p:nvSpPr>
        <p:spPr>
          <a:xfrm>
            <a:off x="6483564" y="4075888"/>
            <a:ext cx="3643207" cy="647641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775" fontAlgn="base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None/>
            </a:pPr>
            <a:r>
              <a:rPr lang="zh-CN" altLang="en-US" sz="265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312369" y="4944710"/>
            <a:ext cx="440326" cy="473924"/>
            <a:chOff x="5895577" y="5004869"/>
            <a:chExt cx="464406" cy="499842"/>
          </a:xfrm>
          <a:noFill/>
        </p:grpSpPr>
        <p:sp>
          <p:nvSpPr>
            <p:cNvPr id="12" name="椭圆 11"/>
            <p:cNvSpPr/>
            <p:nvPr/>
          </p:nvSpPr>
          <p:spPr>
            <a:xfrm>
              <a:off x="5895577" y="5004869"/>
              <a:ext cx="464406" cy="464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655">
                <a:solidFill>
                  <a:srgbClr val="3F3F3F"/>
                </a:solidFill>
                <a:latin typeface="Corbel" panose="020B0503020204020204"/>
                <a:ea typeface="微软雅黑" panose="020B0503020204020204" charset="-122"/>
              </a:endParaRPr>
            </a:p>
          </p:txBody>
        </p:sp>
        <p:sp>
          <p:nvSpPr>
            <p:cNvPr id="13" name="副标题 2"/>
            <p:cNvSpPr txBox="1"/>
            <p:nvPr/>
          </p:nvSpPr>
          <p:spPr>
            <a:xfrm>
              <a:off x="5917783" y="5057674"/>
              <a:ext cx="419995" cy="447037"/>
            </a:xfrm>
            <a:prstGeom prst="rect">
              <a:avLst/>
            </a:prstGeom>
            <a:grpFill/>
          </p:spPr>
          <p:txBody>
            <a:bodyPr vert="horz" lIns="91435" tIns="45718" rIns="91435" bIns="4571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866775" fontAlgn="base">
                <a:spcBef>
                  <a:spcPts val="950"/>
                </a:spcBef>
                <a:spcAft>
                  <a:spcPct val="0"/>
                </a:spcAft>
                <a:buNone/>
              </a:pPr>
              <a:r>
                <a:rPr lang="en-US" altLang="zh-CN" sz="3035" b="1" dirty="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3035" b="1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副标题 2"/>
          <p:cNvSpPr txBox="1"/>
          <p:nvPr/>
        </p:nvSpPr>
        <p:spPr>
          <a:xfrm>
            <a:off x="6919229" y="4857852"/>
            <a:ext cx="3816768" cy="647641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775" fontAlgn="base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None/>
            </a:pPr>
            <a:r>
              <a:rPr lang="zh-CN" altLang="en-US" sz="2655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-253505" y="1312498"/>
            <a:ext cx="4276741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r>
              <a:rPr lang="en-US" altLang="zh-CN" sz="4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 </a:t>
            </a:r>
            <a:r>
              <a:rPr lang="en-US" altLang="zh-CN" sz="227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DIRECTORY</a:t>
            </a:r>
            <a:endParaRPr lang="zh-CN" altLang="zh-CN" sz="2275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04" y="2587804"/>
            <a:ext cx="2690380" cy="2945917"/>
          </a:xfrm>
          <a:prstGeom prst="rect">
            <a:avLst/>
          </a:prstGeom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11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5413257" y="2812796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 b="1">
                <a:solidFill>
                  <a:srgbClr val="3F3F3F"/>
                </a:solidFill>
                <a:ea typeface="微软雅黑" panose="020B0503020204020204" charset="-122"/>
              </a:rPr>
              <a:t>请</a:t>
            </a:r>
            <a:r>
              <a:rPr lang="zh-CN" altLang="en-US" sz="4170" b="1" dirty="0">
                <a:solidFill>
                  <a:srgbClr val="3F3F3F"/>
                </a:solidFill>
                <a:ea typeface="微软雅黑" panose="020B0503020204020204" charset="-122"/>
              </a:rPr>
              <a:t>替换文字内容</a:t>
            </a:r>
            <a:endParaRPr lang="en-US" altLang="zh-CN" sz="4170" b="1" dirty="0">
              <a:solidFill>
                <a:srgbClr val="3F3F3F"/>
              </a:solidFill>
              <a:ea typeface="微软雅黑" panose="020B0503020204020204" charset="-122"/>
            </a:endParaRPr>
          </a:p>
        </p:txBody>
      </p:sp>
      <p:sp>
        <p:nvSpPr>
          <p:cNvPr id="19459" name="文本框 8"/>
          <p:cNvSpPr txBox="1">
            <a:spLocks noChangeArrowheads="1"/>
          </p:cNvSpPr>
          <p:nvPr/>
        </p:nvSpPr>
        <p:spPr bwMode="auto">
          <a:xfrm>
            <a:off x="5462463" y="371129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 flipV="1">
            <a:off x="754" y="-7513"/>
            <a:ext cx="4441277" cy="4685723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09191" y="2457570"/>
            <a:ext cx="2739326" cy="2646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866775">
              <a:defRPr/>
            </a:pPr>
            <a:r>
              <a:rPr lang="en-US" altLang="zh-CN" sz="16595" b="1">
                <a:solidFill>
                  <a:srgbClr val="3F3F3F"/>
                </a:solidFill>
                <a:latin typeface="Impact" panose="020B0806030902050204" pitchFamily="34" charset="0"/>
                <a:ea typeface="微软雅黑" panose="020B0503020204020204" charset="-122"/>
              </a:rPr>
              <a:t>04</a:t>
            </a:r>
            <a:endParaRPr lang="zh-CN" altLang="en-US" sz="16595" b="1" dirty="0">
              <a:solidFill>
                <a:srgbClr val="3F3F3F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7575743" y="372075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8"/>
          <p:cNvSpPr txBox="1">
            <a:spLocks noChangeArrowheads="1"/>
          </p:cNvSpPr>
          <p:nvPr/>
        </p:nvSpPr>
        <p:spPr bwMode="auto">
          <a:xfrm>
            <a:off x="5462463" y="416371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7575743" y="417317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r>
              <a:rPr lang="zh-CN" altLang="en-US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 rot="10800000" flipV="1">
            <a:off x="9987630" y="4515776"/>
            <a:ext cx="2219856" cy="2342036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1" y="218880"/>
            <a:ext cx="2690380" cy="2945917"/>
          </a:xfrm>
          <a:prstGeom prst="rect">
            <a:avLst/>
          </a:prstGeom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3" grpId="0" animBg="1"/>
      <p:bldP spid="15" grpId="0"/>
      <p:bldP spid="12" grpId="0"/>
      <p:bldP spid="16" grpId="0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75000" y="1641586"/>
            <a:ext cx="3063064" cy="2347155"/>
            <a:chOff x="874713" y="1641487"/>
            <a:chExt cx="3063232" cy="2347284"/>
          </a:xfrm>
        </p:grpSpPr>
        <p:sp>
          <p:nvSpPr>
            <p:cNvPr id="7" name="Rectangle 1"/>
            <p:cNvSpPr/>
            <p:nvPr/>
          </p:nvSpPr>
          <p:spPr>
            <a:xfrm>
              <a:off x="874713" y="1641487"/>
              <a:ext cx="3063232" cy="234728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19960" rIns="0" bIns="0" anchor="t" anchorCtr="1">
              <a:normAutofit/>
            </a:bodyPr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white"/>
                </a:solidFill>
                <a:latin typeface="Corbel" panose="020B0503020204020204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887" y="2386892"/>
              <a:ext cx="2582169" cy="880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请替换文字内容，点击添加相关标题文字，修改文字内容，也可以直接复制你的内容到此。</a:t>
              </a:r>
              <a:endParaRPr lang="en-US" altLang="zh-CN" sz="114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94887" y="2034268"/>
              <a:ext cx="2241974" cy="4428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b="1" dirty="0">
                  <a:solidFill>
                    <a:prstClr val="white"/>
                  </a:solidFill>
                  <a:latin typeface="Calibri" panose="020F0502020204030204" pitchFamily="34" charset="0"/>
                  <a:ea typeface="微软雅黑" panose="020B0503020204020204" charset="-122"/>
                </a:rPr>
                <a:t>标题文字添加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96348" y="3812233"/>
            <a:ext cx="3320655" cy="2124869"/>
            <a:chOff x="7996451" y="3812253"/>
            <a:chExt cx="3320837" cy="2124986"/>
          </a:xfrm>
        </p:grpSpPr>
        <p:sp>
          <p:nvSpPr>
            <p:cNvPr id="8" name="Rectangle 2"/>
            <p:cNvSpPr/>
            <p:nvPr/>
          </p:nvSpPr>
          <p:spPr>
            <a:xfrm>
              <a:off x="7996451" y="3812253"/>
              <a:ext cx="3320837" cy="2124986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19960" rIns="0" bIns="0" anchor="t" anchorCtr="1">
              <a:normAutofit/>
            </a:bodyPr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800"/>
              </a:pPr>
              <a:endParaRPr lang="zh-CN" altLang="en-US" sz="1100" dirty="0">
                <a:solidFill>
                  <a:prstClr val="white"/>
                </a:solidFill>
                <a:latin typeface="Corbel" panose="020B0503020204020204"/>
                <a:ea typeface="微软雅黑" panose="020B050302020402020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365784" y="4135203"/>
              <a:ext cx="2582169" cy="1233106"/>
              <a:chOff x="874713" y="3325188"/>
              <a:chExt cx="2582169" cy="123310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74713" y="3677812"/>
                <a:ext cx="2582169" cy="88048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86677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4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请替换文字内容，点击添加相关标题文字，修改文字内容，也可以直接复制你的内容到此。</a:t>
                </a:r>
                <a:endParaRPr lang="en-US" altLang="zh-CN" sz="114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74713" y="3325188"/>
                <a:ext cx="2241974" cy="44283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900" b="1" dirty="0">
                    <a:solidFill>
                      <a:prstClr val="white"/>
                    </a:solidFill>
                    <a:latin typeface="Calibri" panose="020F0502020204030204" pitchFamily="34" charset="0"/>
                    <a:ea typeface="微软雅黑" panose="020B0503020204020204" charset="-122"/>
                  </a:rPr>
                  <a:t>标题文字添加</a:t>
                </a: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4194506" y="1641586"/>
            <a:ext cx="3614366" cy="234715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4715" y="4172190"/>
            <a:ext cx="6934157" cy="17569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2870" b="-833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79203" y="1641586"/>
            <a:ext cx="3338901" cy="205106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981215" y="4358346"/>
            <a:ext cx="1089754" cy="1026536"/>
            <a:chOff x="4437063" y="4596494"/>
            <a:chExt cx="1149350" cy="1082675"/>
          </a:xfrm>
        </p:grpSpPr>
        <p:grpSp>
          <p:nvGrpSpPr>
            <p:cNvPr id="4" name="组合 3"/>
            <p:cNvGrpSpPr/>
            <p:nvPr/>
          </p:nvGrpSpPr>
          <p:grpSpPr>
            <a:xfrm>
              <a:off x="4437063" y="4596494"/>
              <a:ext cx="1149350" cy="1082675"/>
              <a:chOff x="4437063" y="4596494"/>
              <a:chExt cx="1149350" cy="10826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4437063" y="4640944"/>
                <a:ext cx="1149350" cy="1036638"/>
              </a:xfrm>
              <a:custGeom>
                <a:avLst/>
                <a:gdLst>
                  <a:gd name="T0" fmla="*/ 824 w 1448"/>
                  <a:gd name="T1" fmla="*/ 5 h 1306"/>
                  <a:gd name="T2" fmla="*/ 992 w 1448"/>
                  <a:gd name="T3" fmla="*/ 37 h 1306"/>
                  <a:gd name="T4" fmla="*/ 1142 w 1448"/>
                  <a:gd name="T5" fmla="*/ 100 h 1306"/>
                  <a:gd name="T6" fmla="*/ 1268 w 1448"/>
                  <a:gd name="T7" fmla="*/ 187 h 1306"/>
                  <a:gd name="T8" fmla="*/ 1365 w 1448"/>
                  <a:gd name="T9" fmla="*/ 296 h 1306"/>
                  <a:gd name="T10" fmla="*/ 1426 w 1448"/>
                  <a:gd name="T11" fmla="*/ 420 h 1306"/>
                  <a:gd name="T12" fmla="*/ 1448 w 1448"/>
                  <a:gd name="T13" fmla="*/ 557 h 1306"/>
                  <a:gd name="T14" fmla="*/ 1426 w 1448"/>
                  <a:gd name="T15" fmla="*/ 695 h 1306"/>
                  <a:gd name="T16" fmla="*/ 1365 w 1448"/>
                  <a:gd name="T17" fmla="*/ 819 h 1306"/>
                  <a:gd name="T18" fmla="*/ 1268 w 1448"/>
                  <a:gd name="T19" fmla="*/ 928 h 1306"/>
                  <a:gd name="T20" fmla="*/ 1142 w 1448"/>
                  <a:gd name="T21" fmla="*/ 1017 h 1306"/>
                  <a:gd name="T22" fmla="*/ 992 w 1448"/>
                  <a:gd name="T23" fmla="*/ 1078 h 1306"/>
                  <a:gd name="T24" fmla="*/ 824 w 1448"/>
                  <a:gd name="T25" fmla="*/ 1112 h 1306"/>
                  <a:gd name="T26" fmla="*/ 655 w 1448"/>
                  <a:gd name="T27" fmla="*/ 1112 h 1306"/>
                  <a:gd name="T28" fmla="*/ 504 w 1448"/>
                  <a:gd name="T29" fmla="*/ 1086 h 1306"/>
                  <a:gd name="T30" fmla="*/ 567 w 1448"/>
                  <a:gd name="T31" fmla="*/ 1171 h 1306"/>
                  <a:gd name="T32" fmla="*/ 650 w 1448"/>
                  <a:gd name="T33" fmla="*/ 1245 h 1306"/>
                  <a:gd name="T34" fmla="*/ 754 w 1448"/>
                  <a:gd name="T35" fmla="*/ 1304 h 1306"/>
                  <a:gd name="T36" fmla="*/ 619 w 1448"/>
                  <a:gd name="T37" fmla="*/ 1299 h 1306"/>
                  <a:gd name="T38" fmla="*/ 482 w 1448"/>
                  <a:gd name="T39" fmla="*/ 1258 h 1306"/>
                  <a:gd name="T40" fmla="*/ 347 w 1448"/>
                  <a:gd name="T41" fmla="*/ 1183 h 1306"/>
                  <a:gd name="T42" fmla="*/ 226 w 1448"/>
                  <a:gd name="T43" fmla="*/ 1081 h 1306"/>
                  <a:gd name="T44" fmla="*/ 123 w 1448"/>
                  <a:gd name="T45" fmla="*/ 955 h 1306"/>
                  <a:gd name="T46" fmla="*/ 48 w 1448"/>
                  <a:gd name="T47" fmla="*/ 811 h 1306"/>
                  <a:gd name="T48" fmla="*/ 5 w 1448"/>
                  <a:gd name="T49" fmla="*/ 653 h 1306"/>
                  <a:gd name="T50" fmla="*/ 5 w 1448"/>
                  <a:gd name="T51" fmla="*/ 505 h 1306"/>
                  <a:gd name="T52" fmla="*/ 39 w 1448"/>
                  <a:gd name="T53" fmla="*/ 381 h 1306"/>
                  <a:gd name="T54" fmla="*/ 104 w 1448"/>
                  <a:gd name="T55" fmla="*/ 272 h 1306"/>
                  <a:gd name="T56" fmla="*/ 194 w 1448"/>
                  <a:gd name="T57" fmla="*/ 178 h 1306"/>
                  <a:gd name="T58" fmla="*/ 308 w 1448"/>
                  <a:gd name="T59" fmla="*/ 103 h 1306"/>
                  <a:gd name="T60" fmla="*/ 437 w 1448"/>
                  <a:gd name="T61" fmla="*/ 47 h 1306"/>
                  <a:gd name="T62" fmla="*/ 582 w 1448"/>
                  <a:gd name="T63" fmla="*/ 12 h 1306"/>
                  <a:gd name="T64" fmla="*/ 735 w 1448"/>
                  <a:gd name="T65" fmla="*/ 0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8" h="1306">
                    <a:moveTo>
                      <a:pt x="735" y="0"/>
                    </a:moveTo>
                    <a:lnTo>
                      <a:pt x="824" y="5"/>
                    </a:lnTo>
                    <a:lnTo>
                      <a:pt x="910" y="17"/>
                    </a:lnTo>
                    <a:lnTo>
                      <a:pt x="992" y="37"/>
                    </a:lnTo>
                    <a:lnTo>
                      <a:pt x="1070" y="64"/>
                    </a:lnTo>
                    <a:lnTo>
                      <a:pt x="1142" y="100"/>
                    </a:lnTo>
                    <a:lnTo>
                      <a:pt x="1208" y="141"/>
                    </a:lnTo>
                    <a:lnTo>
                      <a:pt x="1268" y="187"/>
                    </a:lnTo>
                    <a:lnTo>
                      <a:pt x="1321" y="239"/>
                    </a:lnTo>
                    <a:lnTo>
                      <a:pt x="1365" y="296"/>
                    </a:lnTo>
                    <a:lnTo>
                      <a:pt x="1400" y="357"/>
                    </a:lnTo>
                    <a:lnTo>
                      <a:pt x="1426" y="420"/>
                    </a:lnTo>
                    <a:lnTo>
                      <a:pt x="1443" y="488"/>
                    </a:lnTo>
                    <a:lnTo>
                      <a:pt x="1448" y="557"/>
                    </a:lnTo>
                    <a:lnTo>
                      <a:pt x="1443" y="627"/>
                    </a:lnTo>
                    <a:lnTo>
                      <a:pt x="1426" y="695"/>
                    </a:lnTo>
                    <a:lnTo>
                      <a:pt x="1400" y="760"/>
                    </a:lnTo>
                    <a:lnTo>
                      <a:pt x="1365" y="819"/>
                    </a:lnTo>
                    <a:lnTo>
                      <a:pt x="1321" y="877"/>
                    </a:lnTo>
                    <a:lnTo>
                      <a:pt x="1268" y="928"/>
                    </a:lnTo>
                    <a:lnTo>
                      <a:pt x="1208" y="976"/>
                    </a:lnTo>
                    <a:lnTo>
                      <a:pt x="1142" y="1017"/>
                    </a:lnTo>
                    <a:lnTo>
                      <a:pt x="1070" y="1051"/>
                    </a:lnTo>
                    <a:lnTo>
                      <a:pt x="992" y="1078"/>
                    </a:lnTo>
                    <a:lnTo>
                      <a:pt x="910" y="1098"/>
                    </a:lnTo>
                    <a:lnTo>
                      <a:pt x="824" y="1112"/>
                    </a:lnTo>
                    <a:lnTo>
                      <a:pt x="735" y="1115"/>
                    </a:lnTo>
                    <a:lnTo>
                      <a:pt x="655" y="1112"/>
                    </a:lnTo>
                    <a:lnTo>
                      <a:pt x="579" y="1102"/>
                    </a:lnTo>
                    <a:lnTo>
                      <a:pt x="504" y="1086"/>
                    </a:lnTo>
                    <a:lnTo>
                      <a:pt x="533" y="1129"/>
                    </a:lnTo>
                    <a:lnTo>
                      <a:pt x="567" y="1171"/>
                    </a:lnTo>
                    <a:lnTo>
                      <a:pt x="606" y="1209"/>
                    </a:lnTo>
                    <a:lnTo>
                      <a:pt x="650" y="1245"/>
                    </a:lnTo>
                    <a:lnTo>
                      <a:pt x="699" y="1277"/>
                    </a:lnTo>
                    <a:lnTo>
                      <a:pt x="754" y="1304"/>
                    </a:lnTo>
                    <a:lnTo>
                      <a:pt x="687" y="1306"/>
                    </a:lnTo>
                    <a:lnTo>
                      <a:pt x="619" y="1299"/>
                    </a:lnTo>
                    <a:lnTo>
                      <a:pt x="550" y="1284"/>
                    </a:lnTo>
                    <a:lnTo>
                      <a:pt x="482" y="1258"/>
                    </a:lnTo>
                    <a:lnTo>
                      <a:pt x="414" y="1224"/>
                    </a:lnTo>
                    <a:lnTo>
                      <a:pt x="347" y="1183"/>
                    </a:lnTo>
                    <a:lnTo>
                      <a:pt x="284" y="1136"/>
                    </a:lnTo>
                    <a:lnTo>
                      <a:pt x="226" y="1081"/>
                    </a:lnTo>
                    <a:lnTo>
                      <a:pt x="172" y="1020"/>
                    </a:lnTo>
                    <a:lnTo>
                      <a:pt x="123" y="955"/>
                    </a:lnTo>
                    <a:lnTo>
                      <a:pt x="82" y="886"/>
                    </a:lnTo>
                    <a:lnTo>
                      <a:pt x="48" y="811"/>
                    </a:lnTo>
                    <a:lnTo>
                      <a:pt x="22" y="734"/>
                    </a:lnTo>
                    <a:lnTo>
                      <a:pt x="5" y="653"/>
                    </a:lnTo>
                    <a:lnTo>
                      <a:pt x="0" y="571"/>
                    </a:lnTo>
                    <a:lnTo>
                      <a:pt x="5" y="505"/>
                    </a:lnTo>
                    <a:lnTo>
                      <a:pt x="17" y="440"/>
                    </a:lnTo>
                    <a:lnTo>
                      <a:pt x="39" y="381"/>
                    </a:lnTo>
                    <a:lnTo>
                      <a:pt x="68" y="325"/>
                    </a:lnTo>
                    <a:lnTo>
                      <a:pt x="104" y="272"/>
                    </a:lnTo>
                    <a:lnTo>
                      <a:pt x="146" y="222"/>
                    </a:lnTo>
                    <a:lnTo>
                      <a:pt x="194" y="178"/>
                    </a:lnTo>
                    <a:lnTo>
                      <a:pt x="248" y="137"/>
                    </a:lnTo>
                    <a:lnTo>
                      <a:pt x="308" y="103"/>
                    </a:lnTo>
                    <a:lnTo>
                      <a:pt x="371" y="73"/>
                    </a:lnTo>
                    <a:lnTo>
                      <a:pt x="437" y="47"/>
                    </a:lnTo>
                    <a:lnTo>
                      <a:pt x="509" y="27"/>
                    </a:lnTo>
                    <a:lnTo>
                      <a:pt x="582" y="12"/>
                    </a:lnTo>
                    <a:lnTo>
                      <a:pt x="657" y="3"/>
                    </a:lnTo>
                    <a:lnTo>
                      <a:pt x="73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437063" y="4596494"/>
                <a:ext cx="1149350" cy="1082675"/>
              </a:xfrm>
              <a:custGeom>
                <a:avLst/>
                <a:gdLst>
                  <a:gd name="T0" fmla="*/ 824 w 1448"/>
                  <a:gd name="T1" fmla="*/ 5 h 1363"/>
                  <a:gd name="T2" fmla="*/ 992 w 1448"/>
                  <a:gd name="T3" fmla="*/ 37 h 1363"/>
                  <a:gd name="T4" fmla="*/ 1142 w 1448"/>
                  <a:gd name="T5" fmla="*/ 100 h 1363"/>
                  <a:gd name="T6" fmla="*/ 1268 w 1448"/>
                  <a:gd name="T7" fmla="*/ 187 h 1363"/>
                  <a:gd name="T8" fmla="*/ 1365 w 1448"/>
                  <a:gd name="T9" fmla="*/ 295 h 1363"/>
                  <a:gd name="T10" fmla="*/ 1426 w 1448"/>
                  <a:gd name="T11" fmla="*/ 420 h 1363"/>
                  <a:gd name="T12" fmla="*/ 1448 w 1448"/>
                  <a:gd name="T13" fmla="*/ 557 h 1363"/>
                  <a:gd name="T14" fmla="*/ 1426 w 1448"/>
                  <a:gd name="T15" fmla="*/ 695 h 1363"/>
                  <a:gd name="T16" fmla="*/ 1365 w 1448"/>
                  <a:gd name="T17" fmla="*/ 821 h 1363"/>
                  <a:gd name="T18" fmla="*/ 1268 w 1448"/>
                  <a:gd name="T19" fmla="*/ 928 h 1363"/>
                  <a:gd name="T20" fmla="*/ 1142 w 1448"/>
                  <a:gd name="T21" fmla="*/ 1017 h 1363"/>
                  <a:gd name="T22" fmla="*/ 992 w 1448"/>
                  <a:gd name="T23" fmla="*/ 1078 h 1363"/>
                  <a:gd name="T24" fmla="*/ 824 w 1448"/>
                  <a:gd name="T25" fmla="*/ 1112 h 1363"/>
                  <a:gd name="T26" fmla="*/ 655 w 1448"/>
                  <a:gd name="T27" fmla="*/ 1112 h 1363"/>
                  <a:gd name="T28" fmla="*/ 504 w 1448"/>
                  <a:gd name="T29" fmla="*/ 1086 h 1363"/>
                  <a:gd name="T30" fmla="*/ 550 w 1448"/>
                  <a:gd name="T31" fmla="*/ 1159 h 1363"/>
                  <a:gd name="T32" fmla="*/ 606 w 1448"/>
                  <a:gd name="T33" fmla="*/ 1238 h 1363"/>
                  <a:gd name="T34" fmla="*/ 674 w 1448"/>
                  <a:gd name="T35" fmla="*/ 1309 h 1363"/>
                  <a:gd name="T36" fmla="*/ 754 w 1448"/>
                  <a:gd name="T37" fmla="*/ 1360 h 1363"/>
                  <a:gd name="T38" fmla="*/ 628 w 1448"/>
                  <a:gd name="T39" fmla="*/ 1358 h 1363"/>
                  <a:gd name="T40" fmla="*/ 499 w 1448"/>
                  <a:gd name="T41" fmla="*/ 1323 h 1363"/>
                  <a:gd name="T42" fmla="*/ 371 w 1448"/>
                  <a:gd name="T43" fmla="*/ 1256 h 1363"/>
                  <a:gd name="T44" fmla="*/ 254 w 1448"/>
                  <a:gd name="T45" fmla="*/ 1163 h 1363"/>
                  <a:gd name="T46" fmla="*/ 151 w 1448"/>
                  <a:gd name="T47" fmla="*/ 1045 h 1363"/>
                  <a:gd name="T48" fmla="*/ 71 w 1448"/>
                  <a:gd name="T49" fmla="*/ 904 h 1363"/>
                  <a:gd name="T50" fmla="*/ 19 w 1448"/>
                  <a:gd name="T51" fmla="*/ 746 h 1363"/>
                  <a:gd name="T52" fmla="*/ 0 w 1448"/>
                  <a:gd name="T53" fmla="*/ 571 h 1363"/>
                  <a:gd name="T54" fmla="*/ 19 w 1448"/>
                  <a:gd name="T55" fmla="*/ 440 h 1363"/>
                  <a:gd name="T56" fmla="*/ 68 w 1448"/>
                  <a:gd name="T57" fmla="*/ 324 h 1363"/>
                  <a:gd name="T58" fmla="*/ 146 w 1448"/>
                  <a:gd name="T59" fmla="*/ 222 h 1363"/>
                  <a:gd name="T60" fmla="*/ 248 w 1448"/>
                  <a:gd name="T61" fmla="*/ 137 h 1363"/>
                  <a:gd name="T62" fmla="*/ 371 w 1448"/>
                  <a:gd name="T63" fmla="*/ 73 h 1363"/>
                  <a:gd name="T64" fmla="*/ 509 w 1448"/>
                  <a:gd name="T65" fmla="*/ 27 h 1363"/>
                  <a:gd name="T66" fmla="*/ 657 w 1448"/>
                  <a:gd name="T67" fmla="*/ 3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8" h="1363">
                    <a:moveTo>
                      <a:pt x="735" y="0"/>
                    </a:moveTo>
                    <a:lnTo>
                      <a:pt x="824" y="5"/>
                    </a:lnTo>
                    <a:lnTo>
                      <a:pt x="910" y="17"/>
                    </a:lnTo>
                    <a:lnTo>
                      <a:pt x="992" y="37"/>
                    </a:lnTo>
                    <a:lnTo>
                      <a:pt x="1070" y="66"/>
                    </a:lnTo>
                    <a:lnTo>
                      <a:pt x="1142" y="100"/>
                    </a:lnTo>
                    <a:lnTo>
                      <a:pt x="1208" y="141"/>
                    </a:lnTo>
                    <a:lnTo>
                      <a:pt x="1268" y="187"/>
                    </a:lnTo>
                    <a:lnTo>
                      <a:pt x="1321" y="239"/>
                    </a:lnTo>
                    <a:lnTo>
                      <a:pt x="1365" y="295"/>
                    </a:lnTo>
                    <a:lnTo>
                      <a:pt x="1400" y="357"/>
                    </a:lnTo>
                    <a:lnTo>
                      <a:pt x="1426" y="420"/>
                    </a:lnTo>
                    <a:lnTo>
                      <a:pt x="1443" y="488"/>
                    </a:lnTo>
                    <a:lnTo>
                      <a:pt x="1448" y="557"/>
                    </a:lnTo>
                    <a:lnTo>
                      <a:pt x="1443" y="627"/>
                    </a:lnTo>
                    <a:lnTo>
                      <a:pt x="1426" y="695"/>
                    </a:lnTo>
                    <a:lnTo>
                      <a:pt x="1400" y="760"/>
                    </a:lnTo>
                    <a:lnTo>
                      <a:pt x="1365" y="821"/>
                    </a:lnTo>
                    <a:lnTo>
                      <a:pt x="1321" y="877"/>
                    </a:lnTo>
                    <a:lnTo>
                      <a:pt x="1268" y="928"/>
                    </a:lnTo>
                    <a:lnTo>
                      <a:pt x="1208" y="976"/>
                    </a:lnTo>
                    <a:lnTo>
                      <a:pt x="1142" y="1017"/>
                    </a:lnTo>
                    <a:lnTo>
                      <a:pt x="1070" y="1051"/>
                    </a:lnTo>
                    <a:lnTo>
                      <a:pt x="992" y="1078"/>
                    </a:lnTo>
                    <a:lnTo>
                      <a:pt x="910" y="1098"/>
                    </a:lnTo>
                    <a:lnTo>
                      <a:pt x="824" y="1112"/>
                    </a:lnTo>
                    <a:lnTo>
                      <a:pt x="735" y="1115"/>
                    </a:lnTo>
                    <a:lnTo>
                      <a:pt x="655" y="1112"/>
                    </a:lnTo>
                    <a:lnTo>
                      <a:pt x="579" y="1102"/>
                    </a:lnTo>
                    <a:lnTo>
                      <a:pt x="504" y="1086"/>
                    </a:lnTo>
                    <a:lnTo>
                      <a:pt x="526" y="1122"/>
                    </a:lnTo>
                    <a:lnTo>
                      <a:pt x="550" y="1159"/>
                    </a:lnTo>
                    <a:lnTo>
                      <a:pt x="575" y="1198"/>
                    </a:lnTo>
                    <a:lnTo>
                      <a:pt x="606" y="1238"/>
                    </a:lnTo>
                    <a:lnTo>
                      <a:pt x="638" y="1275"/>
                    </a:lnTo>
                    <a:lnTo>
                      <a:pt x="674" y="1309"/>
                    </a:lnTo>
                    <a:lnTo>
                      <a:pt x="713" y="1336"/>
                    </a:lnTo>
                    <a:lnTo>
                      <a:pt x="754" y="1360"/>
                    </a:lnTo>
                    <a:lnTo>
                      <a:pt x="691" y="1363"/>
                    </a:lnTo>
                    <a:lnTo>
                      <a:pt x="628" y="1358"/>
                    </a:lnTo>
                    <a:lnTo>
                      <a:pt x="563" y="1343"/>
                    </a:lnTo>
                    <a:lnTo>
                      <a:pt x="499" y="1323"/>
                    </a:lnTo>
                    <a:lnTo>
                      <a:pt x="434" y="1292"/>
                    </a:lnTo>
                    <a:lnTo>
                      <a:pt x="371" y="1256"/>
                    </a:lnTo>
                    <a:lnTo>
                      <a:pt x="311" y="1212"/>
                    </a:lnTo>
                    <a:lnTo>
                      <a:pt x="254" y="1163"/>
                    </a:lnTo>
                    <a:lnTo>
                      <a:pt x="201" y="1107"/>
                    </a:lnTo>
                    <a:lnTo>
                      <a:pt x="151" y="1045"/>
                    </a:lnTo>
                    <a:lnTo>
                      <a:pt x="109" y="977"/>
                    </a:lnTo>
                    <a:lnTo>
                      <a:pt x="71" y="904"/>
                    </a:lnTo>
                    <a:lnTo>
                      <a:pt x="41" y="828"/>
                    </a:lnTo>
                    <a:lnTo>
                      <a:pt x="19" y="746"/>
                    </a:lnTo>
                    <a:lnTo>
                      <a:pt x="5" y="659"/>
                    </a:lnTo>
                    <a:lnTo>
                      <a:pt x="0" y="571"/>
                    </a:lnTo>
                    <a:lnTo>
                      <a:pt x="5" y="505"/>
                    </a:lnTo>
                    <a:lnTo>
                      <a:pt x="19" y="440"/>
                    </a:lnTo>
                    <a:lnTo>
                      <a:pt x="39" y="381"/>
                    </a:lnTo>
                    <a:lnTo>
                      <a:pt x="68" y="324"/>
                    </a:lnTo>
                    <a:lnTo>
                      <a:pt x="104" y="272"/>
                    </a:lnTo>
                    <a:lnTo>
                      <a:pt x="146" y="222"/>
                    </a:lnTo>
                    <a:lnTo>
                      <a:pt x="196" y="178"/>
                    </a:lnTo>
                    <a:lnTo>
                      <a:pt x="248" y="137"/>
                    </a:lnTo>
                    <a:lnTo>
                      <a:pt x="308" y="103"/>
                    </a:lnTo>
                    <a:lnTo>
                      <a:pt x="371" y="73"/>
                    </a:lnTo>
                    <a:lnTo>
                      <a:pt x="437" y="47"/>
                    </a:lnTo>
                    <a:lnTo>
                      <a:pt x="509" y="27"/>
                    </a:lnTo>
                    <a:lnTo>
                      <a:pt x="582" y="11"/>
                    </a:lnTo>
                    <a:lnTo>
                      <a:pt x="657" y="3"/>
                    </a:lnTo>
                    <a:lnTo>
                      <a:pt x="73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772026" y="4804456"/>
              <a:ext cx="476250" cy="438150"/>
            </a:xfrm>
            <a:custGeom>
              <a:avLst/>
              <a:gdLst>
                <a:gd name="T0" fmla="*/ 431 w 601"/>
                <a:gd name="T1" fmla="*/ 480 h 553"/>
                <a:gd name="T2" fmla="*/ 492 w 601"/>
                <a:gd name="T3" fmla="*/ 344 h 553"/>
                <a:gd name="T4" fmla="*/ 368 w 601"/>
                <a:gd name="T5" fmla="*/ 344 h 553"/>
                <a:gd name="T6" fmla="*/ 390 w 601"/>
                <a:gd name="T7" fmla="*/ 480 h 553"/>
                <a:gd name="T8" fmla="*/ 368 w 601"/>
                <a:gd name="T9" fmla="*/ 344 h 553"/>
                <a:gd name="T10" fmla="*/ 284 w 601"/>
                <a:gd name="T11" fmla="*/ 480 h 553"/>
                <a:gd name="T12" fmla="*/ 320 w 601"/>
                <a:gd name="T13" fmla="*/ 344 h 553"/>
                <a:gd name="T14" fmla="*/ 196 w 601"/>
                <a:gd name="T15" fmla="*/ 344 h 553"/>
                <a:gd name="T16" fmla="*/ 243 w 601"/>
                <a:gd name="T17" fmla="*/ 480 h 553"/>
                <a:gd name="T18" fmla="*/ 196 w 601"/>
                <a:gd name="T19" fmla="*/ 344 h 553"/>
                <a:gd name="T20" fmla="*/ 140 w 601"/>
                <a:gd name="T21" fmla="*/ 480 h 553"/>
                <a:gd name="T22" fmla="*/ 148 w 601"/>
                <a:gd name="T23" fmla="*/ 344 h 553"/>
                <a:gd name="T24" fmla="*/ 267 w 601"/>
                <a:gd name="T25" fmla="*/ 0 h 553"/>
                <a:gd name="T26" fmla="*/ 293 w 601"/>
                <a:gd name="T27" fmla="*/ 17 h 553"/>
                <a:gd name="T28" fmla="*/ 293 w 601"/>
                <a:gd name="T29" fmla="*/ 48 h 553"/>
                <a:gd name="T30" fmla="*/ 267 w 601"/>
                <a:gd name="T31" fmla="*/ 65 h 553"/>
                <a:gd name="T32" fmla="*/ 260 w 601"/>
                <a:gd name="T33" fmla="*/ 63 h 553"/>
                <a:gd name="T34" fmla="*/ 420 w 601"/>
                <a:gd name="T35" fmla="*/ 198 h 553"/>
                <a:gd name="T36" fmla="*/ 337 w 601"/>
                <a:gd name="T37" fmla="*/ 63 h 553"/>
                <a:gd name="T38" fmla="*/ 318 w 601"/>
                <a:gd name="T39" fmla="*/ 60 h 553"/>
                <a:gd name="T40" fmla="*/ 305 w 601"/>
                <a:gd name="T41" fmla="*/ 33 h 553"/>
                <a:gd name="T42" fmla="*/ 318 w 601"/>
                <a:gd name="T43" fmla="*/ 6 h 553"/>
                <a:gd name="T44" fmla="*/ 349 w 601"/>
                <a:gd name="T45" fmla="*/ 6 h 553"/>
                <a:gd name="T46" fmla="*/ 364 w 601"/>
                <a:gd name="T47" fmla="*/ 33 h 553"/>
                <a:gd name="T48" fmla="*/ 361 w 601"/>
                <a:gd name="T49" fmla="*/ 46 h 553"/>
                <a:gd name="T50" fmla="*/ 442 w 601"/>
                <a:gd name="T51" fmla="*/ 198 h 553"/>
                <a:gd name="T52" fmla="*/ 587 w 601"/>
                <a:gd name="T53" fmla="*/ 203 h 553"/>
                <a:gd name="T54" fmla="*/ 601 w 601"/>
                <a:gd name="T55" fmla="*/ 232 h 553"/>
                <a:gd name="T56" fmla="*/ 597 w 601"/>
                <a:gd name="T57" fmla="*/ 273 h 553"/>
                <a:gd name="T58" fmla="*/ 573 w 601"/>
                <a:gd name="T59" fmla="*/ 290 h 553"/>
                <a:gd name="T60" fmla="*/ 553 w 601"/>
                <a:gd name="T61" fmla="*/ 293 h 553"/>
                <a:gd name="T62" fmla="*/ 516 w 601"/>
                <a:gd name="T63" fmla="*/ 538 h 553"/>
                <a:gd name="T64" fmla="*/ 490 w 601"/>
                <a:gd name="T65" fmla="*/ 553 h 553"/>
                <a:gd name="T66" fmla="*/ 102 w 601"/>
                <a:gd name="T67" fmla="*/ 553 h 553"/>
                <a:gd name="T68" fmla="*/ 90 w 601"/>
                <a:gd name="T69" fmla="*/ 543 h 553"/>
                <a:gd name="T70" fmla="*/ 82 w 601"/>
                <a:gd name="T71" fmla="*/ 529 h 553"/>
                <a:gd name="T72" fmla="*/ 49 w 601"/>
                <a:gd name="T73" fmla="*/ 293 h 553"/>
                <a:gd name="T74" fmla="*/ 48 w 601"/>
                <a:gd name="T75" fmla="*/ 290 h 553"/>
                <a:gd name="T76" fmla="*/ 14 w 601"/>
                <a:gd name="T77" fmla="*/ 284 h 553"/>
                <a:gd name="T78" fmla="*/ 0 w 601"/>
                <a:gd name="T79" fmla="*/ 257 h 553"/>
                <a:gd name="T80" fmla="*/ 5 w 601"/>
                <a:gd name="T81" fmla="*/ 215 h 553"/>
                <a:gd name="T82" fmla="*/ 29 w 601"/>
                <a:gd name="T83" fmla="*/ 198 h 553"/>
                <a:gd name="T84" fmla="*/ 245 w 601"/>
                <a:gd name="T85" fmla="*/ 53 h 553"/>
                <a:gd name="T86" fmla="*/ 238 w 601"/>
                <a:gd name="T87" fmla="*/ 40 h 553"/>
                <a:gd name="T88" fmla="*/ 242 w 601"/>
                <a:gd name="T89" fmla="*/ 17 h 553"/>
                <a:gd name="T90" fmla="*/ 267 w 601"/>
                <a:gd name="T91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1" h="553">
                  <a:moveTo>
                    <a:pt x="454" y="344"/>
                  </a:moveTo>
                  <a:lnTo>
                    <a:pt x="431" y="480"/>
                  </a:lnTo>
                  <a:lnTo>
                    <a:pt x="461" y="480"/>
                  </a:lnTo>
                  <a:lnTo>
                    <a:pt x="492" y="344"/>
                  </a:lnTo>
                  <a:lnTo>
                    <a:pt x="454" y="344"/>
                  </a:lnTo>
                  <a:close/>
                  <a:moveTo>
                    <a:pt x="368" y="344"/>
                  </a:moveTo>
                  <a:lnTo>
                    <a:pt x="357" y="480"/>
                  </a:lnTo>
                  <a:lnTo>
                    <a:pt x="390" y="480"/>
                  </a:lnTo>
                  <a:lnTo>
                    <a:pt x="405" y="344"/>
                  </a:lnTo>
                  <a:lnTo>
                    <a:pt x="368" y="344"/>
                  </a:lnTo>
                  <a:close/>
                  <a:moveTo>
                    <a:pt x="281" y="344"/>
                  </a:moveTo>
                  <a:lnTo>
                    <a:pt x="284" y="480"/>
                  </a:lnTo>
                  <a:lnTo>
                    <a:pt x="317" y="480"/>
                  </a:lnTo>
                  <a:lnTo>
                    <a:pt x="320" y="344"/>
                  </a:lnTo>
                  <a:lnTo>
                    <a:pt x="281" y="344"/>
                  </a:lnTo>
                  <a:close/>
                  <a:moveTo>
                    <a:pt x="196" y="344"/>
                  </a:moveTo>
                  <a:lnTo>
                    <a:pt x="213" y="480"/>
                  </a:lnTo>
                  <a:lnTo>
                    <a:pt x="243" y="480"/>
                  </a:lnTo>
                  <a:lnTo>
                    <a:pt x="233" y="344"/>
                  </a:lnTo>
                  <a:lnTo>
                    <a:pt x="196" y="344"/>
                  </a:lnTo>
                  <a:close/>
                  <a:moveTo>
                    <a:pt x="109" y="344"/>
                  </a:moveTo>
                  <a:lnTo>
                    <a:pt x="140" y="480"/>
                  </a:lnTo>
                  <a:lnTo>
                    <a:pt x="172" y="480"/>
                  </a:lnTo>
                  <a:lnTo>
                    <a:pt x="148" y="344"/>
                  </a:lnTo>
                  <a:lnTo>
                    <a:pt x="109" y="344"/>
                  </a:lnTo>
                  <a:close/>
                  <a:moveTo>
                    <a:pt x="267" y="0"/>
                  </a:moveTo>
                  <a:lnTo>
                    <a:pt x="283" y="6"/>
                  </a:lnTo>
                  <a:lnTo>
                    <a:pt x="293" y="17"/>
                  </a:lnTo>
                  <a:lnTo>
                    <a:pt x="298" y="33"/>
                  </a:lnTo>
                  <a:lnTo>
                    <a:pt x="293" y="48"/>
                  </a:lnTo>
                  <a:lnTo>
                    <a:pt x="283" y="60"/>
                  </a:lnTo>
                  <a:lnTo>
                    <a:pt x="267" y="65"/>
                  </a:lnTo>
                  <a:lnTo>
                    <a:pt x="264" y="63"/>
                  </a:lnTo>
                  <a:lnTo>
                    <a:pt x="260" y="63"/>
                  </a:lnTo>
                  <a:lnTo>
                    <a:pt x="180" y="198"/>
                  </a:lnTo>
                  <a:lnTo>
                    <a:pt x="420" y="198"/>
                  </a:lnTo>
                  <a:lnTo>
                    <a:pt x="342" y="63"/>
                  </a:lnTo>
                  <a:lnTo>
                    <a:pt x="337" y="63"/>
                  </a:lnTo>
                  <a:lnTo>
                    <a:pt x="334" y="65"/>
                  </a:lnTo>
                  <a:lnTo>
                    <a:pt x="318" y="60"/>
                  </a:lnTo>
                  <a:lnTo>
                    <a:pt x="308" y="48"/>
                  </a:lnTo>
                  <a:lnTo>
                    <a:pt x="305" y="33"/>
                  </a:lnTo>
                  <a:lnTo>
                    <a:pt x="308" y="17"/>
                  </a:lnTo>
                  <a:lnTo>
                    <a:pt x="318" y="6"/>
                  </a:lnTo>
                  <a:lnTo>
                    <a:pt x="334" y="0"/>
                  </a:lnTo>
                  <a:lnTo>
                    <a:pt x="349" y="6"/>
                  </a:lnTo>
                  <a:lnTo>
                    <a:pt x="359" y="17"/>
                  </a:lnTo>
                  <a:lnTo>
                    <a:pt x="364" y="33"/>
                  </a:lnTo>
                  <a:lnTo>
                    <a:pt x="362" y="40"/>
                  </a:lnTo>
                  <a:lnTo>
                    <a:pt x="361" y="46"/>
                  </a:lnTo>
                  <a:lnTo>
                    <a:pt x="356" y="53"/>
                  </a:lnTo>
                  <a:lnTo>
                    <a:pt x="442" y="198"/>
                  </a:lnTo>
                  <a:lnTo>
                    <a:pt x="573" y="198"/>
                  </a:lnTo>
                  <a:lnTo>
                    <a:pt x="587" y="203"/>
                  </a:lnTo>
                  <a:lnTo>
                    <a:pt x="597" y="215"/>
                  </a:lnTo>
                  <a:lnTo>
                    <a:pt x="601" y="232"/>
                  </a:lnTo>
                  <a:lnTo>
                    <a:pt x="601" y="257"/>
                  </a:lnTo>
                  <a:lnTo>
                    <a:pt x="597" y="273"/>
                  </a:lnTo>
                  <a:lnTo>
                    <a:pt x="587" y="284"/>
                  </a:lnTo>
                  <a:lnTo>
                    <a:pt x="573" y="290"/>
                  </a:lnTo>
                  <a:lnTo>
                    <a:pt x="553" y="290"/>
                  </a:lnTo>
                  <a:lnTo>
                    <a:pt x="553" y="293"/>
                  </a:lnTo>
                  <a:lnTo>
                    <a:pt x="521" y="521"/>
                  </a:lnTo>
                  <a:lnTo>
                    <a:pt x="516" y="538"/>
                  </a:lnTo>
                  <a:lnTo>
                    <a:pt x="505" y="550"/>
                  </a:lnTo>
                  <a:lnTo>
                    <a:pt x="490" y="553"/>
                  </a:lnTo>
                  <a:lnTo>
                    <a:pt x="111" y="553"/>
                  </a:lnTo>
                  <a:lnTo>
                    <a:pt x="102" y="553"/>
                  </a:lnTo>
                  <a:lnTo>
                    <a:pt x="95" y="550"/>
                  </a:lnTo>
                  <a:lnTo>
                    <a:pt x="90" y="543"/>
                  </a:lnTo>
                  <a:lnTo>
                    <a:pt x="85" y="536"/>
                  </a:lnTo>
                  <a:lnTo>
                    <a:pt x="82" y="529"/>
                  </a:lnTo>
                  <a:lnTo>
                    <a:pt x="80" y="521"/>
                  </a:lnTo>
                  <a:lnTo>
                    <a:pt x="49" y="293"/>
                  </a:lnTo>
                  <a:lnTo>
                    <a:pt x="48" y="290"/>
                  </a:lnTo>
                  <a:lnTo>
                    <a:pt x="48" y="290"/>
                  </a:lnTo>
                  <a:lnTo>
                    <a:pt x="29" y="290"/>
                  </a:lnTo>
                  <a:lnTo>
                    <a:pt x="14" y="284"/>
                  </a:lnTo>
                  <a:lnTo>
                    <a:pt x="5" y="273"/>
                  </a:lnTo>
                  <a:lnTo>
                    <a:pt x="0" y="257"/>
                  </a:lnTo>
                  <a:lnTo>
                    <a:pt x="0" y="232"/>
                  </a:lnTo>
                  <a:lnTo>
                    <a:pt x="5" y="215"/>
                  </a:lnTo>
                  <a:lnTo>
                    <a:pt x="14" y="203"/>
                  </a:lnTo>
                  <a:lnTo>
                    <a:pt x="29" y="198"/>
                  </a:lnTo>
                  <a:lnTo>
                    <a:pt x="160" y="198"/>
                  </a:lnTo>
                  <a:lnTo>
                    <a:pt x="245" y="53"/>
                  </a:lnTo>
                  <a:lnTo>
                    <a:pt x="242" y="46"/>
                  </a:lnTo>
                  <a:lnTo>
                    <a:pt x="238" y="40"/>
                  </a:lnTo>
                  <a:lnTo>
                    <a:pt x="238" y="33"/>
                  </a:lnTo>
                  <a:lnTo>
                    <a:pt x="242" y="17"/>
                  </a:lnTo>
                  <a:lnTo>
                    <a:pt x="252" y="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51023" y="3688538"/>
            <a:ext cx="1089754" cy="1026536"/>
            <a:chOff x="5143501" y="3890056"/>
            <a:chExt cx="1149350" cy="1082675"/>
          </a:xfrm>
        </p:grpSpPr>
        <p:grpSp>
          <p:nvGrpSpPr>
            <p:cNvPr id="5" name="组合 4"/>
            <p:cNvGrpSpPr/>
            <p:nvPr/>
          </p:nvGrpSpPr>
          <p:grpSpPr>
            <a:xfrm>
              <a:off x="5143501" y="3890056"/>
              <a:ext cx="1149350" cy="1082675"/>
              <a:chOff x="5143501" y="3890056"/>
              <a:chExt cx="1149350" cy="1082675"/>
            </a:xfrm>
          </p:grpSpPr>
          <p:sp>
            <p:nvSpPr>
              <p:cNvPr id="9" name="Freeform 8"/>
              <p:cNvSpPr/>
              <p:nvPr/>
            </p:nvSpPr>
            <p:spPr bwMode="auto">
              <a:xfrm>
                <a:off x="5143501" y="3934506"/>
                <a:ext cx="1149350" cy="1038225"/>
              </a:xfrm>
              <a:custGeom>
                <a:avLst/>
                <a:gdLst>
                  <a:gd name="T0" fmla="*/ 824 w 1448"/>
                  <a:gd name="T1" fmla="*/ 5 h 1308"/>
                  <a:gd name="T2" fmla="*/ 992 w 1448"/>
                  <a:gd name="T3" fmla="*/ 38 h 1308"/>
                  <a:gd name="T4" fmla="*/ 1142 w 1448"/>
                  <a:gd name="T5" fmla="*/ 101 h 1308"/>
                  <a:gd name="T6" fmla="*/ 1268 w 1448"/>
                  <a:gd name="T7" fmla="*/ 189 h 1308"/>
                  <a:gd name="T8" fmla="*/ 1363 w 1448"/>
                  <a:gd name="T9" fmla="*/ 296 h 1308"/>
                  <a:gd name="T10" fmla="*/ 1426 w 1448"/>
                  <a:gd name="T11" fmla="*/ 422 h 1308"/>
                  <a:gd name="T12" fmla="*/ 1448 w 1448"/>
                  <a:gd name="T13" fmla="*/ 560 h 1308"/>
                  <a:gd name="T14" fmla="*/ 1426 w 1448"/>
                  <a:gd name="T15" fmla="*/ 696 h 1308"/>
                  <a:gd name="T16" fmla="*/ 1363 w 1448"/>
                  <a:gd name="T17" fmla="*/ 822 h 1308"/>
                  <a:gd name="T18" fmla="*/ 1268 w 1448"/>
                  <a:gd name="T19" fmla="*/ 931 h 1308"/>
                  <a:gd name="T20" fmla="*/ 1142 w 1448"/>
                  <a:gd name="T21" fmla="*/ 1017 h 1308"/>
                  <a:gd name="T22" fmla="*/ 992 w 1448"/>
                  <a:gd name="T23" fmla="*/ 1080 h 1308"/>
                  <a:gd name="T24" fmla="*/ 824 w 1448"/>
                  <a:gd name="T25" fmla="*/ 1112 h 1308"/>
                  <a:gd name="T26" fmla="*/ 653 w 1448"/>
                  <a:gd name="T27" fmla="*/ 1114 h 1308"/>
                  <a:gd name="T28" fmla="*/ 504 w 1448"/>
                  <a:gd name="T29" fmla="*/ 1087 h 1308"/>
                  <a:gd name="T30" fmla="*/ 567 w 1448"/>
                  <a:gd name="T31" fmla="*/ 1172 h 1308"/>
                  <a:gd name="T32" fmla="*/ 648 w 1448"/>
                  <a:gd name="T33" fmla="*/ 1245 h 1308"/>
                  <a:gd name="T34" fmla="*/ 754 w 1448"/>
                  <a:gd name="T35" fmla="*/ 1305 h 1308"/>
                  <a:gd name="T36" fmla="*/ 619 w 1448"/>
                  <a:gd name="T37" fmla="*/ 1301 h 1308"/>
                  <a:gd name="T38" fmla="*/ 480 w 1448"/>
                  <a:gd name="T39" fmla="*/ 1259 h 1308"/>
                  <a:gd name="T40" fmla="*/ 347 w 1448"/>
                  <a:gd name="T41" fmla="*/ 1186 h 1308"/>
                  <a:gd name="T42" fmla="*/ 225 w 1448"/>
                  <a:gd name="T43" fmla="*/ 1082 h 1308"/>
                  <a:gd name="T44" fmla="*/ 123 w 1448"/>
                  <a:gd name="T45" fmla="*/ 956 h 1308"/>
                  <a:gd name="T46" fmla="*/ 46 w 1448"/>
                  <a:gd name="T47" fmla="*/ 811 h 1308"/>
                  <a:gd name="T48" fmla="*/ 5 w 1448"/>
                  <a:gd name="T49" fmla="*/ 655 h 1308"/>
                  <a:gd name="T50" fmla="*/ 3 w 1448"/>
                  <a:gd name="T51" fmla="*/ 505 h 1308"/>
                  <a:gd name="T52" fmla="*/ 37 w 1448"/>
                  <a:gd name="T53" fmla="*/ 381 h 1308"/>
                  <a:gd name="T54" fmla="*/ 104 w 1448"/>
                  <a:gd name="T55" fmla="*/ 272 h 1308"/>
                  <a:gd name="T56" fmla="*/ 194 w 1448"/>
                  <a:gd name="T57" fmla="*/ 179 h 1308"/>
                  <a:gd name="T58" fmla="*/ 306 w 1448"/>
                  <a:gd name="T59" fmla="*/ 104 h 1308"/>
                  <a:gd name="T60" fmla="*/ 437 w 1448"/>
                  <a:gd name="T61" fmla="*/ 48 h 1308"/>
                  <a:gd name="T62" fmla="*/ 580 w 1448"/>
                  <a:gd name="T63" fmla="*/ 12 h 1308"/>
                  <a:gd name="T64" fmla="*/ 733 w 1448"/>
                  <a:gd name="T65" fmla="*/ 0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8" h="1308">
                    <a:moveTo>
                      <a:pt x="733" y="0"/>
                    </a:moveTo>
                    <a:lnTo>
                      <a:pt x="824" y="5"/>
                    </a:lnTo>
                    <a:lnTo>
                      <a:pt x="909" y="17"/>
                    </a:lnTo>
                    <a:lnTo>
                      <a:pt x="992" y="38"/>
                    </a:lnTo>
                    <a:lnTo>
                      <a:pt x="1069" y="67"/>
                    </a:lnTo>
                    <a:lnTo>
                      <a:pt x="1142" y="101"/>
                    </a:lnTo>
                    <a:lnTo>
                      <a:pt x="1208" y="141"/>
                    </a:lnTo>
                    <a:lnTo>
                      <a:pt x="1268" y="189"/>
                    </a:lnTo>
                    <a:lnTo>
                      <a:pt x="1319" y="240"/>
                    </a:lnTo>
                    <a:lnTo>
                      <a:pt x="1363" y="296"/>
                    </a:lnTo>
                    <a:lnTo>
                      <a:pt x="1399" y="357"/>
                    </a:lnTo>
                    <a:lnTo>
                      <a:pt x="1426" y="422"/>
                    </a:lnTo>
                    <a:lnTo>
                      <a:pt x="1441" y="488"/>
                    </a:lnTo>
                    <a:lnTo>
                      <a:pt x="1448" y="560"/>
                    </a:lnTo>
                    <a:lnTo>
                      <a:pt x="1441" y="629"/>
                    </a:lnTo>
                    <a:lnTo>
                      <a:pt x="1426" y="696"/>
                    </a:lnTo>
                    <a:lnTo>
                      <a:pt x="1399" y="760"/>
                    </a:lnTo>
                    <a:lnTo>
                      <a:pt x="1363" y="822"/>
                    </a:lnTo>
                    <a:lnTo>
                      <a:pt x="1319" y="878"/>
                    </a:lnTo>
                    <a:lnTo>
                      <a:pt x="1268" y="931"/>
                    </a:lnTo>
                    <a:lnTo>
                      <a:pt x="1208" y="976"/>
                    </a:lnTo>
                    <a:lnTo>
                      <a:pt x="1142" y="1017"/>
                    </a:lnTo>
                    <a:lnTo>
                      <a:pt x="1069" y="1051"/>
                    </a:lnTo>
                    <a:lnTo>
                      <a:pt x="992" y="1080"/>
                    </a:lnTo>
                    <a:lnTo>
                      <a:pt x="909" y="1101"/>
                    </a:lnTo>
                    <a:lnTo>
                      <a:pt x="824" y="1112"/>
                    </a:lnTo>
                    <a:lnTo>
                      <a:pt x="733" y="1118"/>
                    </a:lnTo>
                    <a:lnTo>
                      <a:pt x="653" y="1114"/>
                    </a:lnTo>
                    <a:lnTo>
                      <a:pt x="577" y="1104"/>
                    </a:lnTo>
                    <a:lnTo>
                      <a:pt x="504" y="1087"/>
                    </a:lnTo>
                    <a:lnTo>
                      <a:pt x="533" y="1131"/>
                    </a:lnTo>
                    <a:lnTo>
                      <a:pt x="567" y="1172"/>
                    </a:lnTo>
                    <a:lnTo>
                      <a:pt x="604" y="1211"/>
                    </a:lnTo>
                    <a:lnTo>
                      <a:pt x="648" y="1245"/>
                    </a:lnTo>
                    <a:lnTo>
                      <a:pt x="699" y="1277"/>
                    </a:lnTo>
                    <a:lnTo>
                      <a:pt x="754" y="1305"/>
                    </a:lnTo>
                    <a:lnTo>
                      <a:pt x="687" y="1308"/>
                    </a:lnTo>
                    <a:lnTo>
                      <a:pt x="619" y="1301"/>
                    </a:lnTo>
                    <a:lnTo>
                      <a:pt x="550" y="1284"/>
                    </a:lnTo>
                    <a:lnTo>
                      <a:pt x="480" y="1259"/>
                    </a:lnTo>
                    <a:lnTo>
                      <a:pt x="413" y="1226"/>
                    </a:lnTo>
                    <a:lnTo>
                      <a:pt x="347" y="1186"/>
                    </a:lnTo>
                    <a:lnTo>
                      <a:pt x="284" y="1136"/>
                    </a:lnTo>
                    <a:lnTo>
                      <a:pt x="225" y="1082"/>
                    </a:lnTo>
                    <a:lnTo>
                      <a:pt x="170" y="1022"/>
                    </a:lnTo>
                    <a:lnTo>
                      <a:pt x="123" y="956"/>
                    </a:lnTo>
                    <a:lnTo>
                      <a:pt x="80" y="886"/>
                    </a:lnTo>
                    <a:lnTo>
                      <a:pt x="46" y="811"/>
                    </a:lnTo>
                    <a:lnTo>
                      <a:pt x="20" y="735"/>
                    </a:lnTo>
                    <a:lnTo>
                      <a:pt x="5" y="655"/>
                    </a:lnTo>
                    <a:lnTo>
                      <a:pt x="0" y="572"/>
                    </a:lnTo>
                    <a:lnTo>
                      <a:pt x="3" y="505"/>
                    </a:lnTo>
                    <a:lnTo>
                      <a:pt x="17" y="442"/>
                    </a:lnTo>
                    <a:lnTo>
                      <a:pt x="37" y="381"/>
                    </a:lnTo>
                    <a:lnTo>
                      <a:pt x="66" y="325"/>
                    </a:lnTo>
                    <a:lnTo>
                      <a:pt x="104" y="272"/>
                    </a:lnTo>
                    <a:lnTo>
                      <a:pt x="146" y="223"/>
                    </a:lnTo>
                    <a:lnTo>
                      <a:pt x="194" y="179"/>
                    </a:lnTo>
                    <a:lnTo>
                      <a:pt x="248" y="140"/>
                    </a:lnTo>
                    <a:lnTo>
                      <a:pt x="306" y="104"/>
                    </a:lnTo>
                    <a:lnTo>
                      <a:pt x="369" y="73"/>
                    </a:lnTo>
                    <a:lnTo>
                      <a:pt x="437" y="48"/>
                    </a:lnTo>
                    <a:lnTo>
                      <a:pt x="507" y="27"/>
                    </a:lnTo>
                    <a:lnTo>
                      <a:pt x="580" y="12"/>
                    </a:lnTo>
                    <a:lnTo>
                      <a:pt x="657" y="4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5143501" y="3890056"/>
                <a:ext cx="1149350" cy="1082675"/>
              </a:xfrm>
              <a:custGeom>
                <a:avLst/>
                <a:gdLst>
                  <a:gd name="T0" fmla="*/ 824 w 1448"/>
                  <a:gd name="T1" fmla="*/ 5 h 1364"/>
                  <a:gd name="T2" fmla="*/ 992 w 1448"/>
                  <a:gd name="T3" fmla="*/ 39 h 1364"/>
                  <a:gd name="T4" fmla="*/ 1142 w 1448"/>
                  <a:gd name="T5" fmla="*/ 100 h 1364"/>
                  <a:gd name="T6" fmla="*/ 1268 w 1448"/>
                  <a:gd name="T7" fmla="*/ 189 h 1364"/>
                  <a:gd name="T8" fmla="*/ 1363 w 1448"/>
                  <a:gd name="T9" fmla="*/ 296 h 1364"/>
                  <a:gd name="T10" fmla="*/ 1426 w 1448"/>
                  <a:gd name="T11" fmla="*/ 422 h 1364"/>
                  <a:gd name="T12" fmla="*/ 1448 w 1448"/>
                  <a:gd name="T13" fmla="*/ 560 h 1364"/>
                  <a:gd name="T14" fmla="*/ 1426 w 1448"/>
                  <a:gd name="T15" fmla="*/ 696 h 1364"/>
                  <a:gd name="T16" fmla="*/ 1363 w 1448"/>
                  <a:gd name="T17" fmla="*/ 822 h 1364"/>
                  <a:gd name="T18" fmla="*/ 1268 w 1448"/>
                  <a:gd name="T19" fmla="*/ 930 h 1364"/>
                  <a:gd name="T20" fmla="*/ 1142 w 1448"/>
                  <a:gd name="T21" fmla="*/ 1017 h 1364"/>
                  <a:gd name="T22" fmla="*/ 992 w 1448"/>
                  <a:gd name="T23" fmla="*/ 1080 h 1364"/>
                  <a:gd name="T24" fmla="*/ 824 w 1448"/>
                  <a:gd name="T25" fmla="*/ 1112 h 1364"/>
                  <a:gd name="T26" fmla="*/ 653 w 1448"/>
                  <a:gd name="T27" fmla="*/ 1114 h 1364"/>
                  <a:gd name="T28" fmla="*/ 504 w 1448"/>
                  <a:gd name="T29" fmla="*/ 1087 h 1364"/>
                  <a:gd name="T30" fmla="*/ 548 w 1448"/>
                  <a:gd name="T31" fmla="*/ 1160 h 1364"/>
                  <a:gd name="T32" fmla="*/ 604 w 1448"/>
                  <a:gd name="T33" fmla="*/ 1238 h 1364"/>
                  <a:gd name="T34" fmla="*/ 674 w 1448"/>
                  <a:gd name="T35" fmla="*/ 1310 h 1364"/>
                  <a:gd name="T36" fmla="*/ 754 w 1448"/>
                  <a:gd name="T37" fmla="*/ 1361 h 1364"/>
                  <a:gd name="T38" fmla="*/ 628 w 1448"/>
                  <a:gd name="T39" fmla="*/ 1359 h 1364"/>
                  <a:gd name="T40" fmla="*/ 497 w 1448"/>
                  <a:gd name="T41" fmla="*/ 1323 h 1364"/>
                  <a:gd name="T42" fmla="*/ 371 w 1448"/>
                  <a:gd name="T43" fmla="*/ 1257 h 1364"/>
                  <a:gd name="T44" fmla="*/ 254 w 1448"/>
                  <a:gd name="T45" fmla="*/ 1163 h 1364"/>
                  <a:gd name="T46" fmla="*/ 151 w 1448"/>
                  <a:gd name="T47" fmla="*/ 1046 h 1364"/>
                  <a:gd name="T48" fmla="*/ 70 w 1448"/>
                  <a:gd name="T49" fmla="*/ 907 h 1364"/>
                  <a:gd name="T50" fmla="*/ 17 w 1448"/>
                  <a:gd name="T51" fmla="*/ 747 h 1364"/>
                  <a:gd name="T52" fmla="*/ 0 w 1448"/>
                  <a:gd name="T53" fmla="*/ 572 h 1364"/>
                  <a:gd name="T54" fmla="*/ 17 w 1448"/>
                  <a:gd name="T55" fmla="*/ 442 h 1364"/>
                  <a:gd name="T56" fmla="*/ 68 w 1448"/>
                  <a:gd name="T57" fmla="*/ 325 h 1364"/>
                  <a:gd name="T58" fmla="*/ 146 w 1448"/>
                  <a:gd name="T59" fmla="*/ 225 h 1364"/>
                  <a:gd name="T60" fmla="*/ 248 w 1448"/>
                  <a:gd name="T61" fmla="*/ 140 h 1364"/>
                  <a:gd name="T62" fmla="*/ 371 w 1448"/>
                  <a:gd name="T63" fmla="*/ 73 h 1364"/>
                  <a:gd name="T64" fmla="*/ 507 w 1448"/>
                  <a:gd name="T65" fmla="*/ 27 h 1364"/>
                  <a:gd name="T66" fmla="*/ 657 w 1448"/>
                  <a:gd name="T67" fmla="*/ 4 h 1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8" h="1364">
                    <a:moveTo>
                      <a:pt x="733" y="0"/>
                    </a:moveTo>
                    <a:lnTo>
                      <a:pt x="824" y="5"/>
                    </a:lnTo>
                    <a:lnTo>
                      <a:pt x="909" y="17"/>
                    </a:lnTo>
                    <a:lnTo>
                      <a:pt x="992" y="39"/>
                    </a:lnTo>
                    <a:lnTo>
                      <a:pt x="1069" y="66"/>
                    </a:lnTo>
                    <a:lnTo>
                      <a:pt x="1142" y="100"/>
                    </a:lnTo>
                    <a:lnTo>
                      <a:pt x="1208" y="141"/>
                    </a:lnTo>
                    <a:lnTo>
                      <a:pt x="1268" y="189"/>
                    </a:lnTo>
                    <a:lnTo>
                      <a:pt x="1319" y="240"/>
                    </a:lnTo>
                    <a:lnTo>
                      <a:pt x="1363" y="296"/>
                    </a:lnTo>
                    <a:lnTo>
                      <a:pt x="1399" y="357"/>
                    </a:lnTo>
                    <a:lnTo>
                      <a:pt x="1426" y="422"/>
                    </a:lnTo>
                    <a:lnTo>
                      <a:pt x="1441" y="490"/>
                    </a:lnTo>
                    <a:lnTo>
                      <a:pt x="1448" y="560"/>
                    </a:lnTo>
                    <a:lnTo>
                      <a:pt x="1441" y="629"/>
                    </a:lnTo>
                    <a:lnTo>
                      <a:pt x="1426" y="696"/>
                    </a:lnTo>
                    <a:lnTo>
                      <a:pt x="1399" y="760"/>
                    </a:lnTo>
                    <a:lnTo>
                      <a:pt x="1363" y="822"/>
                    </a:lnTo>
                    <a:lnTo>
                      <a:pt x="1319" y="878"/>
                    </a:lnTo>
                    <a:lnTo>
                      <a:pt x="1268" y="930"/>
                    </a:lnTo>
                    <a:lnTo>
                      <a:pt x="1208" y="976"/>
                    </a:lnTo>
                    <a:lnTo>
                      <a:pt x="1142" y="1017"/>
                    </a:lnTo>
                    <a:lnTo>
                      <a:pt x="1069" y="1051"/>
                    </a:lnTo>
                    <a:lnTo>
                      <a:pt x="992" y="1080"/>
                    </a:lnTo>
                    <a:lnTo>
                      <a:pt x="909" y="1100"/>
                    </a:lnTo>
                    <a:lnTo>
                      <a:pt x="824" y="1112"/>
                    </a:lnTo>
                    <a:lnTo>
                      <a:pt x="733" y="1117"/>
                    </a:lnTo>
                    <a:lnTo>
                      <a:pt x="653" y="1114"/>
                    </a:lnTo>
                    <a:lnTo>
                      <a:pt x="577" y="1104"/>
                    </a:lnTo>
                    <a:lnTo>
                      <a:pt x="504" y="1087"/>
                    </a:lnTo>
                    <a:lnTo>
                      <a:pt x="524" y="1123"/>
                    </a:lnTo>
                    <a:lnTo>
                      <a:pt x="548" y="1160"/>
                    </a:lnTo>
                    <a:lnTo>
                      <a:pt x="575" y="1199"/>
                    </a:lnTo>
                    <a:lnTo>
                      <a:pt x="604" y="1238"/>
                    </a:lnTo>
                    <a:lnTo>
                      <a:pt x="638" y="1276"/>
                    </a:lnTo>
                    <a:lnTo>
                      <a:pt x="674" y="1310"/>
                    </a:lnTo>
                    <a:lnTo>
                      <a:pt x="711" y="1339"/>
                    </a:lnTo>
                    <a:lnTo>
                      <a:pt x="754" y="1361"/>
                    </a:lnTo>
                    <a:lnTo>
                      <a:pt x="691" y="1364"/>
                    </a:lnTo>
                    <a:lnTo>
                      <a:pt x="628" y="1359"/>
                    </a:lnTo>
                    <a:lnTo>
                      <a:pt x="562" y="1345"/>
                    </a:lnTo>
                    <a:lnTo>
                      <a:pt x="497" y="1323"/>
                    </a:lnTo>
                    <a:lnTo>
                      <a:pt x="434" y="1294"/>
                    </a:lnTo>
                    <a:lnTo>
                      <a:pt x="371" y="1257"/>
                    </a:lnTo>
                    <a:lnTo>
                      <a:pt x="310" y="1214"/>
                    </a:lnTo>
                    <a:lnTo>
                      <a:pt x="254" y="1163"/>
                    </a:lnTo>
                    <a:lnTo>
                      <a:pt x="199" y="1107"/>
                    </a:lnTo>
                    <a:lnTo>
                      <a:pt x="151" y="1046"/>
                    </a:lnTo>
                    <a:lnTo>
                      <a:pt x="107" y="978"/>
                    </a:lnTo>
                    <a:lnTo>
                      <a:pt x="70" y="907"/>
                    </a:lnTo>
                    <a:lnTo>
                      <a:pt x="41" y="828"/>
                    </a:lnTo>
                    <a:lnTo>
                      <a:pt x="17" y="747"/>
                    </a:lnTo>
                    <a:lnTo>
                      <a:pt x="3" y="662"/>
                    </a:lnTo>
                    <a:lnTo>
                      <a:pt x="0" y="572"/>
                    </a:lnTo>
                    <a:lnTo>
                      <a:pt x="3" y="505"/>
                    </a:lnTo>
                    <a:lnTo>
                      <a:pt x="17" y="442"/>
                    </a:lnTo>
                    <a:lnTo>
                      <a:pt x="39" y="383"/>
                    </a:lnTo>
                    <a:lnTo>
                      <a:pt x="68" y="325"/>
                    </a:lnTo>
                    <a:lnTo>
                      <a:pt x="104" y="272"/>
                    </a:lnTo>
                    <a:lnTo>
                      <a:pt x="146" y="225"/>
                    </a:lnTo>
                    <a:lnTo>
                      <a:pt x="194" y="179"/>
                    </a:lnTo>
                    <a:lnTo>
                      <a:pt x="248" y="140"/>
                    </a:lnTo>
                    <a:lnTo>
                      <a:pt x="308" y="104"/>
                    </a:lnTo>
                    <a:lnTo>
                      <a:pt x="371" y="73"/>
                    </a:lnTo>
                    <a:lnTo>
                      <a:pt x="437" y="48"/>
                    </a:lnTo>
                    <a:lnTo>
                      <a:pt x="507" y="27"/>
                    </a:lnTo>
                    <a:lnTo>
                      <a:pt x="580" y="12"/>
                    </a:lnTo>
                    <a:lnTo>
                      <a:pt x="657" y="4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5564188" y="4018644"/>
              <a:ext cx="469901" cy="582613"/>
              <a:chOff x="5564188" y="3873501"/>
              <a:chExt cx="469901" cy="582613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5659438" y="3873501"/>
                <a:ext cx="73025" cy="77788"/>
              </a:xfrm>
              <a:custGeom>
                <a:avLst/>
                <a:gdLst>
                  <a:gd name="T0" fmla="*/ 46 w 92"/>
                  <a:gd name="T1" fmla="*/ 0 h 98"/>
                  <a:gd name="T2" fmla="*/ 65 w 92"/>
                  <a:gd name="T3" fmla="*/ 5 h 98"/>
                  <a:gd name="T4" fmla="*/ 78 w 92"/>
                  <a:gd name="T5" fmla="*/ 15 h 98"/>
                  <a:gd name="T6" fmla="*/ 89 w 92"/>
                  <a:gd name="T7" fmla="*/ 30 h 98"/>
                  <a:gd name="T8" fmla="*/ 92 w 92"/>
                  <a:gd name="T9" fmla="*/ 49 h 98"/>
                  <a:gd name="T10" fmla="*/ 89 w 92"/>
                  <a:gd name="T11" fmla="*/ 68 h 98"/>
                  <a:gd name="T12" fmla="*/ 78 w 92"/>
                  <a:gd name="T13" fmla="*/ 83 h 98"/>
                  <a:gd name="T14" fmla="*/ 65 w 92"/>
                  <a:gd name="T15" fmla="*/ 95 h 98"/>
                  <a:gd name="T16" fmla="*/ 46 w 92"/>
                  <a:gd name="T17" fmla="*/ 98 h 98"/>
                  <a:gd name="T18" fmla="*/ 29 w 92"/>
                  <a:gd name="T19" fmla="*/ 93 h 98"/>
                  <a:gd name="T20" fmla="*/ 14 w 92"/>
                  <a:gd name="T21" fmla="*/ 83 h 98"/>
                  <a:gd name="T22" fmla="*/ 3 w 92"/>
                  <a:gd name="T23" fmla="*/ 68 h 98"/>
                  <a:gd name="T24" fmla="*/ 0 w 92"/>
                  <a:gd name="T25" fmla="*/ 49 h 98"/>
                  <a:gd name="T26" fmla="*/ 5 w 92"/>
                  <a:gd name="T27" fmla="*/ 30 h 98"/>
                  <a:gd name="T28" fmla="*/ 14 w 92"/>
                  <a:gd name="T29" fmla="*/ 15 h 98"/>
                  <a:gd name="T30" fmla="*/ 29 w 92"/>
                  <a:gd name="T31" fmla="*/ 3 h 98"/>
                  <a:gd name="T32" fmla="*/ 46 w 92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8">
                    <a:moveTo>
                      <a:pt x="46" y="0"/>
                    </a:moveTo>
                    <a:lnTo>
                      <a:pt x="65" y="5"/>
                    </a:lnTo>
                    <a:lnTo>
                      <a:pt x="78" y="15"/>
                    </a:lnTo>
                    <a:lnTo>
                      <a:pt x="89" y="30"/>
                    </a:lnTo>
                    <a:lnTo>
                      <a:pt x="92" y="49"/>
                    </a:lnTo>
                    <a:lnTo>
                      <a:pt x="89" y="68"/>
                    </a:lnTo>
                    <a:lnTo>
                      <a:pt x="78" y="83"/>
                    </a:lnTo>
                    <a:lnTo>
                      <a:pt x="65" y="95"/>
                    </a:lnTo>
                    <a:lnTo>
                      <a:pt x="46" y="98"/>
                    </a:lnTo>
                    <a:lnTo>
                      <a:pt x="29" y="93"/>
                    </a:lnTo>
                    <a:lnTo>
                      <a:pt x="14" y="83"/>
                    </a:lnTo>
                    <a:lnTo>
                      <a:pt x="3" y="68"/>
                    </a:lnTo>
                    <a:lnTo>
                      <a:pt x="0" y="49"/>
                    </a:lnTo>
                    <a:lnTo>
                      <a:pt x="5" y="30"/>
                    </a:lnTo>
                    <a:lnTo>
                      <a:pt x="14" y="15"/>
                    </a:lnTo>
                    <a:lnTo>
                      <a:pt x="29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5564188" y="3959226"/>
                <a:ext cx="225425" cy="338138"/>
              </a:xfrm>
              <a:custGeom>
                <a:avLst/>
                <a:gdLst>
                  <a:gd name="T0" fmla="*/ 141 w 284"/>
                  <a:gd name="T1" fmla="*/ 0 h 425"/>
                  <a:gd name="T2" fmla="*/ 143 w 284"/>
                  <a:gd name="T3" fmla="*/ 0 h 425"/>
                  <a:gd name="T4" fmla="*/ 147 w 284"/>
                  <a:gd name="T5" fmla="*/ 0 h 425"/>
                  <a:gd name="T6" fmla="*/ 148 w 284"/>
                  <a:gd name="T7" fmla="*/ 0 h 425"/>
                  <a:gd name="T8" fmla="*/ 199 w 284"/>
                  <a:gd name="T9" fmla="*/ 20 h 425"/>
                  <a:gd name="T10" fmla="*/ 208 w 284"/>
                  <a:gd name="T11" fmla="*/ 30 h 425"/>
                  <a:gd name="T12" fmla="*/ 210 w 284"/>
                  <a:gd name="T13" fmla="*/ 44 h 425"/>
                  <a:gd name="T14" fmla="*/ 194 w 284"/>
                  <a:gd name="T15" fmla="*/ 190 h 425"/>
                  <a:gd name="T16" fmla="*/ 278 w 284"/>
                  <a:gd name="T17" fmla="*/ 243 h 425"/>
                  <a:gd name="T18" fmla="*/ 284 w 284"/>
                  <a:gd name="T19" fmla="*/ 255 h 425"/>
                  <a:gd name="T20" fmla="*/ 269 w 284"/>
                  <a:gd name="T21" fmla="*/ 399 h 425"/>
                  <a:gd name="T22" fmla="*/ 264 w 284"/>
                  <a:gd name="T23" fmla="*/ 414 h 425"/>
                  <a:gd name="T24" fmla="*/ 252 w 284"/>
                  <a:gd name="T25" fmla="*/ 423 h 425"/>
                  <a:gd name="T26" fmla="*/ 238 w 284"/>
                  <a:gd name="T27" fmla="*/ 423 h 425"/>
                  <a:gd name="T28" fmla="*/ 227 w 284"/>
                  <a:gd name="T29" fmla="*/ 413 h 425"/>
                  <a:gd name="T30" fmla="*/ 223 w 284"/>
                  <a:gd name="T31" fmla="*/ 399 h 425"/>
                  <a:gd name="T32" fmla="*/ 116 w 284"/>
                  <a:gd name="T33" fmla="*/ 204 h 425"/>
                  <a:gd name="T34" fmla="*/ 114 w 284"/>
                  <a:gd name="T35" fmla="*/ 202 h 425"/>
                  <a:gd name="T36" fmla="*/ 113 w 284"/>
                  <a:gd name="T37" fmla="*/ 200 h 425"/>
                  <a:gd name="T38" fmla="*/ 111 w 284"/>
                  <a:gd name="T39" fmla="*/ 199 h 425"/>
                  <a:gd name="T40" fmla="*/ 107 w 284"/>
                  <a:gd name="T41" fmla="*/ 193 h 425"/>
                  <a:gd name="T42" fmla="*/ 106 w 284"/>
                  <a:gd name="T43" fmla="*/ 190 h 425"/>
                  <a:gd name="T44" fmla="*/ 106 w 284"/>
                  <a:gd name="T45" fmla="*/ 188 h 425"/>
                  <a:gd name="T46" fmla="*/ 104 w 284"/>
                  <a:gd name="T47" fmla="*/ 185 h 425"/>
                  <a:gd name="T48" fmla="*/ 104 w 284"/>
                  <a:gd name="T49" fmla="*/ 183 h 425"/>
                  <a:gd name="T50" fmla="*/ 104 w 284"/>
                  <a:gd name="T51" fmla="*/ 180 h 425"/>
                  <a:gd name="T52" fmla="*/ 116 w 284"/>
                  <a:gd name="T53" fmla="*/ 68 h 425"/>
                  <a:gd name="T54" fmla="*/ 46 w 284"/>
                  <a:gd name="T55" fmla="*/ 188 h 425"/>
                  <a:gd name="T56" fmla="*/ 31 w 284"/>
                  <a:gd name="T57" fmla="*/ 207 h 425"/>
                  <a:gd name="T58" fmla="*/ 7 w 284"/>
                  <a:gd name="T59" fmla="*/ 202 h 425"/>
                  <a:gd name="T60" fmla="*/ 0 w 284"/>
                  <a:gd name="T61" fmla="*/ 178 h 425"/>
                  <a:gd name="T62" fmla="*/ 22 w 284"/>
                  <a:gd name="T63" fmla="*/ 69 h 425"/>
                  <a:gd name="T64" fmla="*/ 31 w 284"/>
                  <a:gd name="T65" fmla="*/ 59 h 425"/>
                  <a:gd name="T66" fmla="*/ 130 w 284"/>
                  <a:gd name="T67" fmla="*/ 3 h 425"/>
                  <a:gd name="T68" fmla="*/ 131 w 284"/>
                  <a:gd name="T69" fmla="*/ 1 h 425"/>
                  <a:gd name="T70" fmla="*/ 133 w 284"/>
                  <a:gd name="T71" fmla="*/ 0 h 425"/>
                  <a:gd name="T72" fmla="*/ 136 w 284"/>
                  <a:gd name="T73" fmla="*/ 0 h 425"/>
                  <a:gd name="T74" fmla="*/ 138 w 284"/>
                  <a:gd name="T75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4" h="425">
                    <a:moveTo>
                      <a:pt x="140" y="0"/>
                    </a:moveTo>
                    <a:lnTo>
                      <a:pt x="141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94" y="17"/>
                    </a:lnTo>
                    <a:lnTo>
                      <a:pt x="199" y="20"/>
                    </a:lnTo>
                    <a:lnTo>
                      <a:pt x="204" y="25"/>
                    </a:lnTo>
                    <a:lnTo>
                      <a:pt x="208" y="30"/>
                    </a:lnTo>
                    <a:lnTo>
                      <a:pt x="210" y="37"/>
                    </a:lnTo>
                    <a:lnTo>
                      <a:pt x="210" y="44"/>
                    </a:lnTo>
                    <a:lnTo>
                      <a:pt x="194" y="188"/>
                    </a:lnTo>
                    <a:lnTo>
                      <a:pt x="194" y="190"/>
                    </a:lnTo>
                    <a:lnTo>
                      <a:pt x="272" y="239"/>
                    </a:lnTo>
                    <a:lnTo>
                      <a:pt x="278" y="243"/>
                    </a:lnTo>
                    <a:lnTo>
                      <a:pt x="281" y="248"/>
                    </a:lnTo>
                    <a:lnTo>
                      <a:pt x="284" y="255"/>
                    </a:lnTo>
                    <a:lnTo>
                      <a:pt x="284" y="261"/>
                    </a:lnTo>
                    <a:lnTo>
                      <a:pt x="269" y="399"/>
                    </a:lnTo>
                    <a:lnTo>
                      <a:pt x="267" y="408"/>
                    </a:lnTo>
                    <a:lnTo>
                      <a:pt x="264" y="414"/>
                    </a:lnTo>
                    <a:lnTo>
                      <a:pt x="259" y="420"/>
                    </a:lnTo>
                    <a:lnTo>
                      <a:pt x="252" y="423"/>
                    </a:lnTo>
                    <a:lnTo>
                      <a:pt x="245" y="425"/>
                    </a:lnTo>
                    <a:lnTo>
                      <a:pt x="238" y="423"/>
                    </a:lnTo>
                    <a:lnTo>
                      <a:pt x="232" y="420"/>
                    </a:lnTo>
                    <a:lnTo>
                      <a:pt x="227" y="413"/>
                    </a:lnTo>
                    <a:lnTo>
                      <a:pt x="223" y="406"/>
                    </a:lnTo>
                    <a:lnTo>
                      <a:pt x="223" y="399"/>
                    </a:lnTo>
                    <a:lnTo>
                      <a:pt x="238" y="275"/>
                    </a:lnTo>
                    <a:lnTo>
                      <a:pt x="116" y="204"/>
                    </a:lnTo>
                    <a:lnTo>
                      <a:pt x="114" y="202"/>
                    </a:lnTo>
                    <a:lnTo>
                      <a:pt x="114" y="202"/>
                    </a:lnTo>
                    <a:lnTo>
                      <a:pt x="113" y="200"/>
                    </a:lnTo>
                    <a:lnTo>
                      <a:pt x="113" y="200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09" y="197"/>
                    </a:lnTo>
                    <a:lnTo>
                      <a:pt x="107" y="193"/>
                    </a:lnTo>
                    <a:lnTo>
                      <a:pt x="106" y="190"/>
                    </a:lnTo>
                    <a:lnTo>
                      <a:pt x="106" y="190"/>
                    </a:lnTo>
                    <a:lnTo>
                      <a:pt x="106" y="188"/>
                    </a:lnTo>
                    <a:lnTo>
                      <a:pt x="106" y="188"/>
                    </a:lnTo>
                    <a:lnTo>
                      <a:pt x="104" y="187"/>
                    </a:lnTo>
                    <a:lnTo>
                      <a:pt x="104" y="185"/>
                    </a:lnTo>
                    <a:lnTo>
                      <a:pt x="104" y="183"/>
                    </a:lnTo>
                    <a:lnTo>
                      <a:pt x="104" y="183"/>
                    </a:lnTo>
                    <a:lnTo>
                      <a:pt x="104" y="182"/>
                    </a:lnTo>
                    <a:lnTo>
                      <a:pt x="104" y="180"/>
                    </a:lnTo>
                    <a:lnTo>
                      <a:pt x="104" y="178"/>
                    </a:lnTo>
                    <a:lnTo>
                      <a:pt x="116" y="68"/>
                    </a:lnTo>
                    <a:lnTo>
                      <a:pt x="63" y="96"/>
                    </a:lnTo>
                    <a:lnTo>
                      <a:pt x="46" y="188"/>
                    </a:lnTo>
                    <a:lnTo>
                      <a:pt x="39" y="200"/>
                    </a:lnTo>
                    <a:lnTo>
                      <a:pt x="31" y="207"/>
                    </a:lnTo>
                    <a:lnTo>
                      <a:pt x="17" y="207"/>
                    </a:lnTo>
                    <a:lnTo>
                      <a:pt x="7" y="202"/>
                    </a:lnTo>
                    <a:lnTo>
                      <a:pt x="0" y="190"/>
                    </a:lnTo>
                    <a:lnTo>
                      <a:pt x="0" y="178"/>
                    </a:lnTo>
                    <a:lnTo>
                      <a:pt x="19" y="76"/>
                    </a:lnTo>
                    <a:lnTo>
                      <a:pt x="22" y="69"/>
                    </a:lnTo>
                    <a:lnTo>
                      <a:pt x="26" y="64"/>
                    </a:lnTo>
                    <a:lnTo>
                      <a:pt x="31" y="59"/>
                    </a:lnTo>
                    <a:lnTo>
                      <a:pt x="128" y="3"/>
                    </a:lnTo>
                    <a:lnTo>
                      <a:pt x="130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33" y="1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8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5621338" y="4130676"/>
                <a:ext cx="65088" cy="246063"/>
              </a:xfrm>
              <a:custGeom>
                <a:avLst/>
                <a:gdLst>
                  <a:gd name="T0" fmla="*/ 40 w 82"/>
                  <a:gd name="T1" fmla="*/ 0 h 309"/>
                  <a:gd name="T2" fmla="*/ 82 w 82"/>
                  <a:gd name="T3" fmla="*/ 25 h 309"/>
                  <a:gd name="T4" fmla="*/ 46 w 82"/>
                  <a:gd name="T5" fmla="*/ 289 h 309"/>
                  <a:gd name="T6" fmla="*/ 45 w 82"/>
                  <a:gd name="T7" fmla="*/ 295 h 309"/>
                  <a:gd name="T8" fmla="*/ 41 w 82"/>
                  <a:gd name="T9" fmla="*/ 301 h 309"/>
                  <a:gd name="T10" fmla="*/ 36 w 82"/>
                  <a:gd name="T11" fmla="*/ 306 h 309"/>
                  <a:gd name="T12" fmla="*/ 31 w 82"/>
                  <a:gd name="T13" fmla="*/ 307 h 309"/>
                  <a:gd name="T14" fmla="*/ 26 w 82"/>
                  <a:gd name="T15" fmla="*/ 309 h 309"/>
                  <a:gd name="T16" fmla="*/ 19 w 82"/>
                  <a:gd name="T17" fmla="*/ 309 h 309"/>
                  <a:gd name="T18" fmla="*/ 7 w 82"/>
                  <a:gd name="T19" fmla="*/ 304 h 309"/>
                  <a:gd name="T20" fmla="*/ 0 w 82"/>
                  <a:gd name="T21" fmla="*/ 292 h 309"/>
                  <a:gd name="T22" fmla="*/ 0 w 82"/>
                  <a:gd name="T23" fmla="*/ 280 h 309"/>
                  <a:gd name="T24" fmla="*/ 38 w 82"/>
                  <a:gd name="T25" fmla="*/ 3 h 309"/>
                  <a:gd name="T26" fmla="*/ 40 w 82"/>
                  <a:gd name="T27" fmla="*/ 1 h 309"/>
                  <a:gd name="T28" fmla="*/ 40 w 82"/>
                  <a:gd name="T29" fmla="*/ 1 h 309"/>
                  <a:gd name="T30" fmla="*/ 40 w 82"/>
                  <a:gd name="T3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309">
                    <a:moveTo>
                      <a:pt x="40" y="0"/>
                    </a:moveTo>
                    <a:lnTo>
                      <a:pt x="82" y="25"/>
                    </a:lnTo>
                    <a:lnTo>
                      <a:pt x="46" y="289"/>
                    </a:lnTo>
                    <a:lnTo>
                      <a:pt x="45" y="295"/>
                    </a:lnTo>
                    <a:lnTo>
                      <a:pt x="41" y="301"/>
                    </a:lnTo>
                    <a:lnTo>
                      <a:pt x="36" y="306"/>
                    </a:lnTo>
                    <a:lnTo>
                      <a:pt x="31" y="307"/>
                    </a:lnTo>
                    <a:lnTo>
                      <a:pt x="26" y="309"/>
                    </a:lnTo>
                    <a:lnTo>
                      <a:pt x="19" y="309"/>
                    </a:lnTo>
                    <a:lnTo>
                      <a:pt x="7" y="304"/>
                    </a:lnTo>
                    <a:lnTo>
                      <a:pt x="0" y="292"/>
                    </a:lnTo>
                    <a:lnTo>
                      <a:pt x="0" y="280"/>
                    </a:lnTo>
                    <a:lnTo>
                      <a:pt x="38" y="3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5727701" y="4033838"/>
                <a:ext cx="63500" cy="68263"/>
              </a:xfrm>
              <a:custGeom>
                <a:avLst/>
                <a:gdLst>
                  <a:gd name="T0" fmla="*/ 7 w 80"/>
                  <a:gd name="T1" fmla="*/ 0 h 87"/>
                  <a:gd name="T2" fmla="*/ 70 w 80"/>
                  <a:gd name="T3" fmla="*/ 41 h 87"/>
                  <a:gd name="T4" fmla="*/ 76 w 80"/>
                  <a:gd name="T5" fmla="*/ 51 h 87"/>
                  <a:gd name="T6" fmla="*/ 80 w 80"/>
                  <a:gd name="T7" fmla="*/ 63 h 87"/>
                  <a:gd name="T8" fmla="*/ 76 w 80"/>
                  <a:gd name="T9" fmla="*/ 77 h 87"/>
                  <a:gd name="T10" fmla="*/ 66 w 80"/>
                  <a:gd name="T11" fmla="*/ 85 h 87"/>
                  <a:gd name="T12" fmla="*/ 54 w 80"/>
                  <a:gd name="T13" fmla="*/ 87 h 87"/>
                  <a:gd name="T14" fmla="*/ 44 w 80"/>
                  <a:gd name="T15" fmla="*/ 83 h 87"/>
                  <a:gd name="T16" fmla="*/ 0 w 80"/>
                  <a:gd name="T17" fmla="*/ 53 h 87"/>
                  <a:gd name="T18" fmla="*/ 7 w 80"/>
                  <a:gd name="T1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7">
                    <a:moveTo>
                      <a:pt x="7" y="0"/>
                    </a:moveTo>
                    <a:lnTo>
                      <a:pt x="70" y="41"/>
                    </a:lnTo>
                    <a:lnTo>
                      <a:pt x="76" y="51"/>
                    </a:lnTo>
                    <a:lnTo>
                      <a:pt x="80" y="63"/>
                    </a:lnTo>
                    <a:lnTo>
                      <a:pt x="76" y="77"/>
                    </a:lnTo>
                    <a:lnTo>
                      <a:pt x="66" y="85"/>
                    </a:lnTo>
                    <a:lnTo>
                      <a:pt x="54" y="87"/>
                    </a:lnTo>
                    <a:lnTo>
                      <a:pt x="44" y="83"/>
                    </a:lnTo>
                    <a:lnTo>
                      <a:pt x="0" y="5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5572126" y="4384676"/>
                <a:ext cx="236538" cy="71438"/>
              </a:xfrm>
              <a:custGeom>
                <a:avLst/>
                <a:gdLst>
                  <a:gd name="T0" fmla="*/ 41 w 298"/>
                  <a:gd name="T1" fmla="*/ 0 h 90"/>
                  <a:gd name="T2" fmla="*/ 257 w 298"/>
                  <a:gd name="T3" fmla="*/ 0 h 90"/>
                  <a:gd name="T4" fmla="*/ 273 w 298"/>
                  <a:gd name="T5" fmla="*/ 5 h 90"/>
                  <a:gd name="T6" fmla="*/ 286 w 298"/>
                  <a:gd name="T7" fmla="*/ 14 h 90"/>
                  <a:gd name="T8" fmla="*/ 295 w 298"/>
                  <a:gd name="T9" fmla="*/ 29 h 90"/>
                  <a:gd name="T10" fmla="*/ 298 w 298"/>
                  <a:gd name="T11" fmla="*/ 46 h 90"/>
                  <a:gd name="T12" fmla="*/ 295 w 298"/>
                  <a:gd name="T13" fmla="*/ 63 h 90"/>
                  <a:gd name="T14" fmla="*/ 286 w 298"/>
                  <a:gd name="T15" fmla="*/ 78 h 90"/>
                  <a:gd name="T16" fmla="*/ 273 w 298"/>
                  <a:gd name="T17" fmla="*/ 87 h 90"/>
                  <a:gd name="T18" fmla="*/ 257 w 298"/>
                  <a:gd name="T19" fmla="*/ 90 h 90"/>
                  <a:gd name="T20" fmla="*/ 41 w 298"/>
                  <a:gd name="T21" fmla="*/ 90 h 90"/>
                  <a:gd name="T22" fmla="*/ 26 w 298"/>
                  <a:gd name="T23" fmla="*/ 87 h 90"/>
                  <a:gd name="T24" fmla="*/ 12 w 298"/>
                  <a:gd name="T25" fmla="*/ 78 h 90"/>
                  <a:gd name="T26" fmla="*/ 2 w 298"/>
                  <a:gd name="T27" fmla="*/ 63 h 90"/>
                  <a:gd name="T28" fmla="*/ 0 w 298"/>
                  <a:gd name="T29" fmla="*/ 46 h 90"/>
                  <a:gd name="T30" fmla="*/ 2 w 298"/>
                  <a:gd name="T31" fmla="*/ 29 h 90"/>
                  <a:gd name="T32" fmla="*/ 12 w 298"/>
                  <a:gd name="T33" fmla="*/ 14 h 90"/>
                  <a:gd name="T34" fmla="*/ 26 w 298"/>
                  <a:gd name="T35" fmla="*/ 5 h 90"/>
                  <a:gd name="T36" fmla="*/ 41 w 298"/>
                  <a:gd name="T3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8" h="90">
                    <a:moveTo>
                      <a:pt x="41" y="0"/>
                    </a:moveTo>
                    <a:lnTo>
                      <a:pt x="257" y="0"/>
                    </a:lnTo>
                    <a:lnTo>
                      <a:pt x="273" y="5"/>
                    </a:lnTo>
                    <a:lnTo>
                      <a:pt x="286" y="14"/>
                    </a:lnTo>
                    <a:lnTo>
                      <a:pt x="295" y="29"/>
                    </a:lnTo>
                    <a:lnTo>
                      <a:pt x="298" y="46"/>
                    </a:lnTo>
                    <a:lnTo>
                      <a:pt x="295" y="63"/>
                    </a:lnTo>
                    <a:lnTo>
                      <a:pt x="286" y="78"/>
                    </a:lnTo>
                    <a:lnTo>
                      <a:pt x="273" y="87"/>
                    </a:lnTo>
                    <a:lnTo>
                      <a:pt x="257" y="90"/>
                    </a:lnTo>
                    <a:lnTo>
                      <a:pt x="41" y="90"/>
                    </a:lnTo>
                    <a:lnTo>
                      <a:pt x="26" y="87"/>
                    </a:lnTo>
                    <a:lnTo>
                      <a:pt x="12" y="78"/>
                    </a:lnTo>
                    <a:lnTo>
                      <a:pt x="2" y="63"/>
                    </a:lnTo>
                    <a:lnTo>
                      <a:pt x="0" y="46"/>
                    </a:lnTo>
                    <a:lnTo>
                      <a:pt x="2" y="29"/>
                    </a:lnTo>
                    <a:lnTo>
                      <a:pt x="12" y="14"/>
                    </a:lnTo>
                    <a:lnTo>
                      <a:pt x="26" y="5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5797551" y="4227513"/>
                <a:ext cx="236538" cy="71438"/>
              </a:xfrm>
              <a:custGeom>
                <a:avLst/>
                <a:gdLst>
                  <a:gd name="T0" fmla="*/ 40 w 297"/>
                  <a:gd name="T1" fmla="*/ 0 h 90"/>
                  <a:gd name="T2" fmla="*/ 257 w 297"/>
                  <a:gd name="T3" fmla="*/ 0 h 90"/>
                  <a:gd name="T4" fmla="*/ 272 w 297"/>
                  <a:gd name="T5" fmla="*/ 4 h 90"/>
                  <a:gd name="T6" fmla="*/ 285 w 297"/>
                  <a:gd name="T7" fmla="*/ 14 h 90"/>
                  <a:gd name="T8" fmla="*/ 294 w 297"/>
                  <a:gd name="T9" fmla="*/ 27 h 90"/>
                  <a:gd name="T10" fmla="*/ 297 w 297"/>
                  <a:gd name="T11" fmla="*/ 44 h 90"/>
                  <a:gd name="T12" fmla="*/ 294 w 297"/>
                  <a:gd name="T13" fmla="*/ 63 h 90"/>
                  <a:gd name="T14" fmla="*/ 285 w 297"/>
                  <a:gd name="T15" fmla="*/ 77 h 90"/>
                  <a:gd name="T16" fmla="*/ 272 w 297"/>
                  <a:gd name="T17" fmla="*/ 87 h 90"/>
                  <a:gd name="T18" fmla="*/ 257 w 297"/>
                  <a:gd name="T19" fmla="*/ 90 h 90"/>
                  <a:gd name="T20" fmla="*/ 40 w 297"/>
                  <a:gd name="T21" fmla="*/ 90 h 90"/>
                  <a:gd name="T22" fmla="*/ 25 w 297"/>
                  <a:gd name="T23" fmla="*/ 87 h 90"/>
                  <a:gd name="T24" fmla="*/ 12 w 297"/>
                  <a:gd name="T25" fmla="*/ 77 h 90"/>
                  <a:gd name="T26" fmla="*/ 3 w 297"/>
                  <a:gd name="T27" fmla="*/ 63 h 90"/>
                  <a:gd name="T28" fmla="*/ 0 w 297"/>
                  <a:gd name="T29" fmla="*/ 44 h 90"/>
                  <a:gd name="T30" fmla="*/ 3 w 297"/>
                  <a:gd name="T31" fmla="*/ 27 h 90"/>
                  <a:gd name="T32" fmla="*/ 12 w 297"/>
                  <a:gd name="T33" fmla="*/ 14 h 90"/>
                  <a:gd name="T34" fmla="*/ 25 w 297"/>
                  <a:gd name="T35" fmla="*/ 4 h 90"/>
                  <a:gd name="T36" fmla="*/ 40 w 297"/>
                  <a:gd name="T3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90">
                    <a:moveTo>
                      <a:pt x="40" y="0"/>
                    </a:moveTo>
                    <a:lnTo>
                      <a:pt x="257" y="0"/>
                    </a:lnTo>
                    <a:lnTo>
                      <a:pt x="272" y="4"/>
                    </a:lnTo>
                    <a:lnTo>
                      <a:pt x="285" y="14"/>
                    </a:lnTo>
                    <a:lnTo>
                      <a:pt x="294" y="27"/>
                    </a:lnTo>
                    <a:lnTo>
                      <a:pt x="297" y="44"/>
                    </a:lnTo>
                    <a:lnTo>
                      <a:pt x="294" y="63"/>
                    </a:lnTo>
                    <a:lnTo>
                      <a:pt x="285" y="77"/>
                    </a:lnTo>
                    <a:lnTo>
                      <a:pt x="272" y="87"/>
                    </a:lnTo>
                    <a:lnTo>
                      <a:pt x="257" y="90"/>
                    </a:lnTo>
                    <a:lnTo>
                      <a:pt x="40" y="90"/>
                    </a:lnTo>
                    <a:lnTo>
                      <a:pt x="25" y="87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4"/>
                    </a:lnTo>
                    <a:lnTo>
                      <a:pt x="3" y="27"/>
                    </a:lnTo>
                    <a:lnTo>
                      <a:pt x="12" y="14"/>
                    </a:lnTo>
                    <a:lnTo>
                      <a:pt x="25" y="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319325" y="3020235"/>
            <a:ext cx="1089754" cy="1025032"/>
            <a:chOff x="5848351" y="3185206"/>
            <a:chExt cx="1149350" cy="1081088"/>
          </a:xfrm>
        </p:grpSpPr>
        <p:grpSp>
          <p:nvGrpSpPr>
            <p:cNvPr id="6" name="组合 5"/>
            <p:cNvGrpSpPr/>
            <p:nvPr/>
          </p:nvGrpSpPr>
          <p:grpSpPr>
            <a:xfrm>
              <a:off x="5848351" y="3185206"/>
              <a:ext cx="1149350" cy="1081088"/>
              <a:chOff x="5848351" y="3185206"/>
              <a:chExt cx="1149350" cy="1081088"/>
            </a:xfrm>
          </p:grpSpPr>
          <p:sp>
            <p:nvSpPr>
              <p:cNvPr id="11" name="Freeform 10"/>
              <p:cNvSpPr/>
              <p:nvPr/>
            </p:nvSpPr>
            <p:spPr bwMode="auto">
              <a:xfrm>
                <a:off x="5848351" y="3229656"/>
                <a:ext cx="1149350" cy="1036638"/>
              </a:xfrm>
              <a:custGeom>
                <a:avLst/>
                <a:gdLst>
                  <a:gd name="T0" fmla="*/ 824 w 1448"/>
                  <a:gd name="T1" fmla="*/ 3 h 1306"/>
                  <a:gd name="T2" fmla="*/ 992 w 1448"/>
                  <a:gd name="T3" fmla="*/ 37 h 1306"/>
                  <a:gd name="T4" fmla="*/ 1142 w 1448"/>
                  <a:gd name="T5" fmla="*/ 98 h 1306"/>
                  <a:gd name="T6" fmla="*/ 1268 w 1448"/>
                  <a:gd name="T7" fmla="*/ 187 h 1306"/>
                  <a:gd name="T8" fmla="*/ 1365 w 1448"/>
                  <a:gd name="T9" fmla="*/ 295 h 1306"/>
                  <a:gd name="T10" fmla="*/ 1428 w 1448"/>
                  <a:gd name="T11" fmla="*/ 420 h 1306"/>
                  <a:gd name="T12" fmla="*/ 1448 w 1448"/>
                  <a:gd name="T13" fmla="*/ 557 h 1306"/>
                  <a:gd name="T14" fmla="*/ 1428 w 1448"/>
                  <a:gd name="T15" fmla="*/ 695 h 1306"/>
                  <a:gd name="T16" fmla="*/ 1365 w 1448"/>
                  <a:gd name="T17" fmla="*/ 819 h 1306"/>
                  <a:gd name="T18" fmla="*/ 1268 w 1448"/>
                  <a:gd name="T19" fmla="*/ 928 h 1306"/>
                  <a:gd name="T20" fmla="*/ 1142 w 1448"/>
                  <a:gd name="T21" fmla="*/ 1015 h 1306"/>
                  <a:gd name="T22" fmla="*/ 992 w 1448"/>
                  <a:gd name="T23" fmla="*/ 1078 h 1306"/>
                  <a:gd name="T24" fmla="*/ 824 w 1448"/>
                  <a:gd name="T25" fmla="*/ 1112 h 1306"/>
                  <a:gd name="T26" fmla="*/ 655 w 1448"/>
                  <a:gd name="T27" fmla="*/ 1112 h 1306"/>
                  <a:gd name="T28" fmla="*/ 504 w 1448"/>
                  <a:gd name="T29" fmla="*/ 1085 h 1306"/>
                  <a:gd name="T30" fmla="*/ 567 w 1448"/>
                  <a:gd name="T31" fmla="*/ 1170 h 1306"/>
                  <a:gd name="T32" fmla="*/ 650 w 1448"/>
                  <a:gd name="T33" fmla="*/ 1244 h 1306"/>
                  <a:gd name="T34" fmla="*/ 754 w 1448"/>
                  <a:gd name="T35" fmla="*/ 1302 h 1306"/>
                  <a:gd name="T36" fmla="*/ 620 w 1448"/>
                  <a:gd name="T37" fmla="*/ 1299 h 1306"/>
                  <a:gd name="T38" fmla="*/ 482 w 1448"/>
                  <a:gd name="T39" fmla="*/ 1258 h 1306"/>
                  <a:gd name="T40" fmla="*/ 349 w 1448"/>
                  <a:gd name="T41" fmla="*/ 1183 h 1306"/>
                  <a:gd name="T42" fmla="*/ 227 w 1448"/>
                  <a:gd name="T43" fmla="*/ 1081 h 1306"/>
                  <a:gd name="T44" fmla="*/ 124 w 1448"/>
                  <a:gd name="T45" fmla="*/ 955 h 1306"/>
                  <a:gd name="T46" fmla="*/ 48 w 1448"/>
                  <a:gd name="T47" fmla="*/ 811 h 1306"/>
                  <a:gd name="T48" fmla="*/ 7 w 1448"/>
                  <a:gd name="T49" fmla="*/ 653 h 1306"/>
                  <a:gd name="T50" fmla="*/ 5 w 1448"/>
                  <a:gd name="T51" fmla="*/ 503 h 1306"/>
                  <a:gd name="T52" fmla="*/ 39 w 1448"/>
                  <a:gd name="T53" fmla="*/ 380 h 1306"/>
                  <a:gd name="T54" fmla="*/ 104 w 1448"/>
                  <a:gd name="T55" fmla="*/ 270 h 1306"/>
                  <a:gd name="T56" fmla="*/ 196 w 1448"/>
                  <a:gd name="T57" fmla="*/ 178 h 1306"/>
                  <a:gd name="T58" fmla="*/ 308 w 1448"/>
                  <a:gd name="T59" fmla="*/ 102 h 1306"/>
                  <a:gd name="T60" fmla="*/ 439 w 1448"/>
                  <a:gd name="T61" fmla="*/ 45 h 1306"/>
                  <a:gd name="T62" fmla="*/ 582 w 1448"/>
                  <a:gd name="T63" fmla="*/ 11 h 1306"/>
                  <a:gd name="T64" fmla="*/ 735 w 1448"/>
                  <a:gd name="T65" fmla="*/ 0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8" h="1306">
                    <a:moveTo>
                      <a:pt x="735" y="0"/>
                    </a:moveTo>
                    <a:lnTo>
                      <a:pt x="824" y="3"/>
                    </a:lnTo>
                    <a:lnTo>
                      <a:pt x="911" y="17"/>
                    </a:lnTo>
                    <a:lnTo>
                      <a:pt x="992" y="37"/>
                    </a:lnTo>
                    <a:lnTo>
                      <a:pt x="1071" y="64"/>
                    </a:lnTo>
                    <a:lnTo>
                      <a:pt x="1142" y="98"/>
                    </a:lnTo>
                    <a:lnTo>
                      <a:pt x="1208" y="141"/>
                    </a:lnTo>
                    <a:lnTo>
                      <a:pt x="1268" y="187"/>
                    </a:lnTo>
                    <a:lnTo>
                      <a:pt x="1321" y="238"/>
                    </a:lnTo>
                    <a:lnTo>
                      <a:pt x="1365" y="295"/>
                    </a:lnTo>
                    <a:lnTo>
                      <a:pt x="1401" y="355"/>
                    </a:lnTo>
                    <a:lnTo>
                      <a:pt x="1428" y="420"/>
                    </a:lnTo>
                    <a:lnTo>
                      <a:pt x="1443" y="488"/>
                    </a:lnTo>
                    <a:lnTo>
                      <a:pt x="1448" y="557"/>
                    </a:lnTo>
                    <a:lnTo>
                      <a:pt x="1443" y="627"/>
                    </a:lnTo>
                    <a:lnTo>
                      <a:pt x="1428" y="695"/>
                    </a:lnTo>
                    <a:lnTo>
                      <a:pt x="1401" y="760"/>
                    </a:lnTo>
                    <a:lnTo>
                      <a:pt x="1365" y="819"/>
                    </a:lnTo>
                    <a:lnTo>
                      <a:pt x="1321" y="875"/>
                    </a:lnTo>
                    <a:lnTo>
                      <a:pt x="1268" y="928"/>
                    </a:lnTo>
                    <a:lnTo>
                      <a:pt x="1208" y="974"/>
                    </a:lnTo>
                    <a:lnTo>
                      <a:pt x="1142" y="1015"/>
                    </a:lnTo>
                    <a:lnTo>
                      <a:pt x="1071" y="1051"/>
                    </a:lnTo>
                    <a:lnTo>
                      <a:pt x="992" y="1078"/>
                    </a:lnTo>
                    <a:lnTo>
                      <a:pt x="911" y="1098"/>
                    </a:lnTo>
                    <a:lnTo>
                      <a:pt x="824" y="1112"/>
                    </a:lnTo>
                    <a:lnTo>
                      <a:pt x="735" y="1115"/>
                    </a:lnTo>
                    <a:lnTo>
                      <a:pt x="655" y="1112"/>
                    </a:lnTo>
                    <a:lnTo>
                      <a:pt x="579" y="1102"/>
                    </a:lnTo>
                    <a:lnTo>
                      <a:pt x="504" y="1085"/>
                    </a:lnTo>
                    <a:lnTo>
                      <a:pt x="533" y="1129"/>
                    </a:lnTo>
                    <a:lnTo>
                      <a:pt x="567" y="1170"/>
                    </a:lnTo>
                    <a:lnTo>
                      <a:pt x="606" y="1209"/>
                    </a:lnTo>
                    <a:lnTo>
                      <a:pt x="650" y="1244"/>
                    </a:lnTo>
                    <a:lnTo>
                      <a:pt x="700" y="1275"/>
                    </a:lnTo>
                    <a:lnTo>
                      <a:pt x="754" y="1302"/>
                    </a:lnTo>
                    <a:lnTo>
                      <a:pt x="688" y="1306"/>
                    </a:lnTo>
                    <a:lnTo>
                      <a:pt x="620" y="1299"/>
                    </a:lnTo>
                    <a:lnTo>
                      <a:pt x="552" y="1284"/>
                    </a:lnTo>
                    <a:lnTo>
                      <a:pt x="482" y="1258"/>
                    </a:lnTo>
                    <a:lnTo>
                      <a:pt x="414" y="1224"/>
                    </a:lnTo>
                    <a:lnTo>
                      <a:pt x="349" y="1183"/>
                    </a:lnTo>
                    <a:lnTo>
                      <a:pt x="286" y="1136"/>
                    </a:lnTo>
                    <a:lnTo>
                      <a:pt x="227" y="1081"/>
                    </a:lnTo>
                    <a:lnTo>
                      <a:pt x="172" y="1020"/>
                    </a:lnTo>
                    <a:lnTo>
                      <a:pt x="124" y="955"/>
                    </a:lnTo>
                    <a:lnTo>
                      <a:pt x="82" y="884"/>
                    </a:lnTo>
                    <a:lnTo>
                      <a:pt x="48" y="811"/>
                    </a:lnTo>
                    <a:lnTo>
                      <a:pt x="22" y="733"/>
                    </a:lnTo>
                    <a:lnTo>
                      <a:pt x="7" y="653"/>
                    </a:lnTo>
                    <a:lnTo>
                      <a:pt x="0" y="571"/>
                    </a:lnTo>
                    <a:lnTo>
                      <a:pt x="5" y="503"/>
                    </a:lnTo>
                    <a:lnTo>
                      <a:pt x="19" y="440"/>
                    </a:lnTo>
                    <a:lnTo>
                      <a:pt x="39" y="380"/>
                    </a:lnTo>
                    <a:lnTo>
                      <a:pt x="68" y="324"/>
                    </a:lnTo>
                    <a:lnTo>
                      <a:pt x="104" y="270"/>
                    </a:lnTo>
                    <a:lnTo>
                      <a:pt x="147" y="222"/>
                    </a:lnTo>
                    <a:lnTo>
                      <a:pt x="196" y="178"/>
                    </a:lnTo>
                    <a:lnTo>
                      <a:pt x="249" y="137"/>
                    </a:lnTo>
                    <a:lnTo>
                      <a:pt x="308" y="102"/>
                    </a:lnTo>
                    <a:lnTo>
                      <a:pt x="371" y="71"/>
                    </a:lnTo>
                    <a:lnTo>
                      <a:pt x="439" y="45"/>
                    </a:lnTo>
                    <a:lnTo>
                      <a:pt x="509" y="25"/>
                    </a:lnTo>
                    <a:lnTo>
                      <a:pt x="582" y="11"/>
                    </a:lnTo>
                    <a:lnTo>
                      <a:pt x="657" y="1"/>
                    </a:lnTo>
                    <a:lnTo>
                      <a:pt x="73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5848351" y="3185206"/>
                <a:ext cx="1149350" cy="1081088"/>
              </a:xfrm>
              <a:custGeom>
                <a:avLst/>
                <a:gdLst>
                  <a:gd name="T0" fmla="*/ 824 w 1448"/>
                  <a:gd name="T1" fmla="*/ 4 h 1363"/>
                  <a:gd name="T2" fmla="*/ 992 w 1448"/>
                  <a:gd name="T3" fmla="*/ 38 h 1363"/>
                  <a:gd name="T4" fmla="*/ 1142 w 1448"/>
                  <a:gd name="T5" fmla="*/ 101 h 1363"/>
                  <a:gd name="T6" fmla="*/ 1268 w 1448"/>
                  <a:gd name="T7" fmla="*/ 188 h 1363"/>
                  <a:gd name="T8" fmla="*/ 1365 w 1448"/>
                  <a:gd name="T9" fmla="*/ 296 h 1363"/>
                  <a:gd name="T10" fmla="*/ 1428 w 1448"/>
                  <a:gd name="T11" fmla="*/ 420 h 1363"/>
                  <a:gd name="T12" fmla="*/ 1448 w 1448"/>
                  <a:gd name="T13" fmla="*/ 558 h 1363"/>
                  <a:gd name="T14" fmla="*/ 1428 w 1448"/>
                  <a:gd name="T15" fmla="*/ 696 h 1363"/>
                  <a:gd name="T16" fmla="*/ 1365 w 1448"/>
                  <a:gd name="T17" fmla="*/ 820 h 1363"/>
                  <a:gd name="T18" fmla="*/ 1268 w 1448"/>
                  <a:gd name="T19" fmla="*/ 929 h 1363"/>
                  <a:gd name="T20" fmla="*/ 1142 w 1448"/>
                  <a:gd name="T21" fmla="*/ 1016 h 1363"/>
                  <a:gd name="T22" fmla="*/ 992 w 1448"/>
                  <a:gd name="T23" fmla="*/ 1079 h 1363"/>
                  <a:gd name="T24" fmla="*/ 824 w 1448"/>
                  <a:gd name="T25" fmla="*/ 1113 h 1363"/>
                  <a:gd name="T26" fmla="*/ 655 w 1448"/>
                  <a:gd name="T27" fmla="*/ 1113 h 1363"/>
                  <a:gd name="T28" fmla="*/ 504 w 1448"/>
                  <a:gd name="T29" fmla="*/ 1087 h 1363"/>
                  <a:gd name="T30" fmla="*/ 550 w 1448"/>
                  <a:gd name="T31" fmla="*/ 1160 h 1363"/>
                  <a:gd name="T32" fmla="*/ 606 w 1448"/>
                  <a:gd name="T33" fmla="*/ 1238 h 1363"/>
                  <a:gd name="T34" fmla="*/ 674 w 1448"/>
                  <a:gd name="T35" fmla="*/ 1308 h 1363"/>
                  <a:gd name="T36" fmla="*/ 754 w 1448"/>
                  <a:gd name="T37" fmla="*/ 1359 h 1363"/>
                  <a:gd name="T38" fmla="*/ 628 w 1448"/>
                  <a:gd name="T39" fmla="*/ 1358 h 1363"/>
                  <a:gd name="T40" fmla="*/ 499 w 1448"/>
                  <a:gd name="T41" fmla="*/ 1322 h 1363"/>
                  <a:gd name="T42" fmla="*/ 373 w 1448"/>
                  <a:gd name="T43" fmla="*/ 1257 h 1363"/>
                  <a:gd name="T44" fmla="*/ 254 w 1448"/>
                  <a:gd name="T45" fmla="*/ 1164 h 1363"/>
                  <a:gd name="T46" fmla="*/ 152 w 1448"/>
                  <a:gd name="T47" fmla="*/ 1045 h 1363"/>
                  <a:gd name="T48" fmla="*/ 72 w 1448"/>
                  <a:gd name="T49" fmla="*/ 905 h 1363"/>
                  <a:gd name="T50" fmla="*/ 19 w 1448"/>
                  <a:gd name="T51" fmla="*/ 747 h 1363"/>
                  <a:gd name="T52" fmla="*/ 0 w 1448"/>
                  <a:gd name="T53" fmla="*/ 572 h 1363"/>
                  <a:gd name="T54" fmla="*/ 19 w 1448"/>
                  <a:gd name="T55" fmla="*/ 441 h 1363"/>
                  <a:gd name="T56" fmla="*/ 68 w 1448"/>
                  <a:gd name="T57" fmla="*/ 325 h 1363"/>
                  <a:gd name="T58" fmla="*/ 148 w 1448"/>
                  <a:gd name="T59" fmla="*/ 223 h 1363"/>
                  <a:gd name="T60" fmla="*/ 250 w 1448"/>
                  <a:gd name="T61" fmla="*/ 138 h 1363"/>
                  <a:gd name="T62" fmla="*/ 371 w 1448"/>
                  <a:gd name="T63" fmla="*/ 72 h 1363"/>
                  <a:gd name="T64" fmla="*/ 509 w 1448"/>
                  <a:gd name="T65" fmla="*/ 26 h 1363"/>
                  <a:gd name="T66" fmla="*/ 657 w 1448"/>
                  <a:gd name="T67" fmla="*/ 4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8" h="1363">
                    <a:moveTo>
                      <a:pt x="735" y="0"/>
                    </a:moveTo>
                    <a:lnTo>
                      <a:pt x="824" y="4"/>
                    </a:lnTo>
                    <a:lnTo>
                      <a:pt x="911" y="17"/>
                    </a:lnTo>
                    <a:lnTo>
                      <a:pt x="992" y="38"/>
                    </a:lnTo>
                    <a:lnTo>
                      <a:pt x="1071" y="65"/>
                    </a:lnTo>
                    <a:lnTo>
                      <a:pt x="1142" y="101"/>
                    </a:lnTo>
                    <a:lnTo>
                      <a:pt x="1208" y="142"/>
                    </a:lnTo>
                    <a:lnTo>
                      <a:pt x="1268" y="188"/>
                    </a:lnTo>
                    <a:lnTo>
                      <a:pt x="1321" y="239"/>
                    </a:lnTo>
                    <a:lnTo>
                      <a:pt x="1365" y="296"/>
                    </a:lnTo>
                    <a:lnTo>
                      <a:pt x="1401" y="356"/>
                    </a:lnTo>
                    <a:lnTo>
                      <a:pt x="1428" y="420"/>
                    </a:lnTo>
                    <a:lnTo>
                      <a:pt x="1443" y="489"/>
                    </a:lnTo>
                    <a:lnTo>
                      <a:pt x="1448" y="558"/>
                    </a:lnTo>
                    <a:lnTo>
                      <a:pt x="1443" y="628"/>
                    </a:lnTo>
                    <a:lnTo>
                      <a:pt x="1428" y="696"/>
                    </a:lnTo>
                    <a:lnTo>
                      <a:pt x="1401" y="761"/>
                    </a:lnTo>
                    <a:lnTo>
                      <a:pt x="1365" y="820"/>
                    </a:lnTo>
                    <a:lnTo>
                      <a:pt x="1321" y="876"/>
                    </a:lnTo>
                    <a:lnTo>
                      <a:pt x="1268" y="929"/>
                    </a:lnTo>
                    <a:lnTo>
                      <a:pt x="1208" y="975"/>
                    </a:lnTo>
                    <a:lnTo>
                      <a:pt x="1142" y="1016"/>
                    </a:lnTo>
                    <a:lnTo>
                      <a:pt x="1071" y="1051"/>
                    </a:lnTo>
                    <a:lnTo>
                      <a:pt x="992" y="1079"/>
                    </a:lnTo>
                    <a:lnTo>
                      <a:pt x="911" y="1099"/>
                    </a:lnTo>
                    <a:lnTo>
                      <a:pt x="824" y="1113"/>
                    </a:lnTo>
                    <a:lnTo>
                      <a:pt x="735" y="1116"/>
                    </a:lnTo>
                    <a:lnTo>
                      <a:pt x="655" y="1113"/>
                    </a:lnTo>
                    <a:lnTo>
                      <a:pt x="579" y="1102"/>
                    </a:lnTo>
                    <a:lnTo>
                      <a:pt x="504" y="1087"/>
                    </a:lnTo>
                    <a:lnTo>
                      <a:pt x="526" y="1121"/>
                    </a:lnTo>
                    <a:lnTo>
                      <a:pt x="550" y="1160"/>
                    </a:lnTo>
                    <a:lnTo>
                      <a:pt x="577" y="1199"/>
                    </a:lnTo>
                    <a:lnTo>
                      <a:pt x="606" y="1238"/>
                    </a:lnTo>
                    <a:lnTo>
                      <a:pt x="638" y="1274"/>
                    </a:lnTo>
                    <a:lnTo>
                      <a:pt x="674" y="1308"/>
                    </a:lnTo>
                    <a:lnTo>
                      <a:pt x="713" y="1337"/>
                    </a:lnTo>
                    <a:lnTo>
                      <a:pt x="754" y="1359"/>
                    </a:lnTo>
                    <a:lnTo>
                      <a:pt x="693" y="1363"/>
                    </a:lnTo>
                    <a:lnTo>
                      <a:pt x="628" y="1358"/>
                    </a:lnTo>
                    <a:lnTo>
                      <a:pt x="564" y="1344"/>
                    </a:lnTo>
                    <a:lnTo>
                      <a:pt x="499" y="1322"/>
                    </a:lnTo>
                    <a:lnTo>
                      <a:pt x="434" y="1293"/>
                    </a:lnTo>
                    <a:lnTo>
                      <a:pt x="373" y="1257"/>
                    </a:lnTo>
                    <a:lnTo>
                      <a:pt x="312" y="1213"/>
                    </a:lnTo>
                    <a:lnTo>
                      <a:pt x="254" y="1164"/>
                    </a:lnTo>
                    <a:lnTo>
                      <a:pt x="201" y="1108"/>
                    </a:lnTo>
                    <a:lnTo>
                      <a:pt x="152" y="1045"/>
                    </a:lnTo>
                    <a:lnTo>
                      <a:pt x="109" y="978"/>
                    </a:lnTo>
                    <a:lnTo>
                      <a:pt x="72" y="905"/>
                    </a:lnTo>
                    <a:lnTo>
                      <a:pt x="41" y="829"/>
                    </a:lnTo>
                    <a:lnTo>
                      <a:pt x="19" y="747"/>
                    </a:lnTo>
                    <a:lnTo>
                      <a:pt x="5" y="660"/>
                    </a:lnTo>
                    <a:lnTo>
                      <a:pt x="0" y="572"/>
                    </a:lnTo>
                    <a:lnTo>
                      <a:pt x="5" y="506"/>
                    </a:lnTo>
                    <a:lnTo>
                      <a:pt x="19" y="441"/>
                    </a:lnTo>
                    <a:lnTo>
                      <a:pt x="39" y="381"/>
                    </a:lnTo>
                    <a:lnTo>
                      <a:pt x="68" y="325"/>
                    </a:lnTo>
                    <a:lnTo>
                      <a:pt x="106" y="273"/>
                    </a:lnTo>
                    <a:lnTo>
                      <a:pt x="148" y="223"/>
                    </a:lnTo>
                    <a:lnTo>
                      <a:pt x="196" y="179"/>
                    </a:lnTo>
                    <a:lnTo>
                      <a:pt x="250" y="138"/>
                    </a:lnTo>
                    <a:lnTo>
                      <a:pt x="308" y="102"/>
                    </a:lnTo>
                    <a:lnTo>
                      <a:pt x="371" y="72"/>
                    </a:lnTo>
                    <a:lnTo>
                      <a:pt x="439" y="46"/>
                    </a:lnTo>
                    <a:lnTo>
                      <a:pt x="509" y="26"/>
                    </a:lnTo>
                    <a:lnTo>
                      <a:pt x="582" y="12"/>
                    </a:lnTo>
                    <a:lnTo>
                      <a:pt x="657" y="4"/>
                    </a:lnTo>
                    <a:lnTo>
                      <a:pt x="73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6161088" y="3404281"/>
              <a:ext cx="514350" cy="447675"/>
            </a:xfrm>
            <a:custGeom>
              <a:avLst/>
              <a:gdLst>
                <a:gd name="T0" fmla="*/ 494 w 649"/>
                <a:gd name="T1" fmla="*/ 483 h 565"/>
                <a:gd name="T2" fmla="*/ 487 w 649"/>
                <a:gd name="T3" fmla="*/ 500 h 565"/>
                <a:gd name="T4" fmla="*/ 490 w 649"/>
                <a:gd name="T5" fmla="*/ 536 h 565"/>
                <a:gd name="T6" fmla="*/ 506 w 649"/>
                <a:gd name="T7" fmla="*/ 542 h 565"/>
                <a:gd name="T8" fmla="*/ 540 w 649"/>
                <a:gd name="T9" fmla="*/ 539 h 565"/>
                <a:gd name="T10" fmla="*/ 547 w 649"/>
                <a:gd name="T11" fmla="*/ 524 h 565"/>
                <a:gd name="T12" fmla="*/ 543 w 649"/>
                <a:gd name="T13" fmla="*/ 488 h 565"/>
                <a:gd name="T14" fmla="*/ 530 w 649"/>
                <a:gd name="T15" fmla="*/ 480 h 565"/>
                <a:gd name="T16" fmla="*/ 114 w 649"/>
                <a:gd name="T17" fmla="*/ 481 h 565"/>
                <a:gd name="T18" fmla="*/ 102 w 649"/>
                <a:gd name="T19" fmla="*/ 493 h 565"/>
                <a:gd name="T20" fmla="*/ 102 w 649"/>
                <a:gd name="T21" fmla="*/ 531 h 565"/>
                <a:gd name="T22" fmla="*/ 114 w 649"/>
                <a:gd name="T23" fmla="*/ 542 h 565"/>
                <a:gd name="T24" fmla="*/ 148 w 649"/>
                <a:gd name="T25" fmla="*/ 542 h 565"/>
                <a:gd name="T26" fmla="*/ 160 w 649"/>
                <a:gd name="T27" fmla="*/ 531 h 565"/>
                <a:gd name="T28" fmla="*/ 160 w 649"/>
                <a:gd name="T29" fmla="*/ 493 h 565"/>
                <a:gd name="T30" fmla="*/ 148 w 649"/>
                <a:gd name="T31" fmla="*/ 481 h 565"/>
                <a:gd name="T32" fmla="*/ 262 w 649"/>
                <a:gd name="T33" fmla="*/ 213 h 565"/>
                <a:gd name="T34" fmla="*/ 385 w 649"/>
                <a:gd name="T35" fmla="*/ 213 h 565"/>
                <a:gd name="T36" fmla="*/ 399 w 649"/>
                <a:gd name="T37" fmla="*/ 196 h 565"/>
                <a:gd name="T38" fmla="*/ 399 w 649"/>
                <a:gd name="T39" fmla="*/ 213 h 565"/>
                <a:gd name="T40" fmla="*/ 499 w 649"/>
                <a:gd name="T41" fmla="*/ 279 h 565"/>
                <a:gd name="T42" fmla="*/ 531 w 649"/>
                <a:gd name="T43" fmla="*/ 340 h 565"/>
                <a:gd name="T44" fmla="*/ 399 w 649"/>
                <a:gd name="T45" fmla="*/ 328 h 565"/>
                <a:gd name="T46" fmla="*/ 637 w 649"/>
                <a:gd name="T47" fmla="*/ 68 h 565"/>
                <a:gd name="T48" fmla="*/ 12 w 649"/>
                <a:gd name="T49" fmla="*/ 461 h 565"/>
                <a:gd name="T50" fmla="*/ 126 w 649"/>
                <a:gd name="T51" fmla="*/ 328 h 565"/>
                <a:gd name="T52" fmla="*/ 251 w 649"/>
                <a:gd name="T53" fmla="*/ 213 h 565"/>
                <a:gd name="T54" fmla="*/ 159 w 649"/>
                <a:gd name="T55" fmla="*/ 224 h 565"/>
                <a:gd name="T56" fmla="*/ 193 w 649"/>
                <a:gd name="T57" fmla="*/ 163 h 565"/>
                <a:gd name="T58" fmla="*/ 251 w 649"/>
                <a:gd name="T59" fmla="*/ 68 h 565"/>
                <a:gd name="T60" fmla="*/ 485 w 649"/>
                <a:gd name="T61" fmla="*/ 41 h 565"/>
                <a:gd name="T62" fmla="*/ 484 w 649"/>
                <a:gd name="T63" fmla="*/ 49 h 565"/>
                <a:gd name="T64" fmla="*/ 545 w 649"/>
                <a:gd name="T65" fmla="*/ 53 h 565"/>
                <a:gd name="T66" fmla="*/ 552 w 649"/>
                <a:gd name="T67" fmla="*/ 46 h 565"/>
                <a:gd name="T68" fmla="*/ 545 w 649"/>
                <a:gd name="T69" fmla="*/ 41 h 565"/>
                <a:gd name="T70" fmla="*/ 101 w 649"/>
                <a:gd name="T71" fmla="*/ 41 h 565"/>
                <a:gd name="T72" fmla="*/ 97 w 649"/>
                <a:gd name="T73" fmla="*/ 49 h 565"/>
                <a:gd name="T74" fmla="*/ 160 w 649"/>
                <a:gd name="T75" fmla="*/ 53 h 565"/>
                <a:gd name="T76" fmla="*/ 165 w 649"/>
                <a:gd name="T77" fmla="*/ 46 h 565"/>
                <a:gd name="T78" fmla="*/ 160 w 649"/>
                <a:gd name="T79" fmla="*/ 41 h 565"/>
                <a:gd name="T80" fmla="*/ 210 w 649"/>
                <a:gd name="T81" fmla="*/ 0 h 565"/>
                <a:gd name="T82" fmla="*/ 259 w 649"/>
                <a:gd name="T83" fmla="*/ 34 h 565"/>
                <a:gd name="T84" fmla="*/ 385 w 649"/>
                <a:gd name="T85" fmla="*/ 196 h 565"/>
                <a:gd name="T86" fmla="*/ 400 w 649"/>
                <a:gd name="T87" fmla="*/ 17 h 565"/>
                <a:gd name="T88" fmla="*/ 596 w 649"/>
                <a:gd name="T89" fmla="*/ 0 h 565"/>
                <a:gd name="T90" fmla="*/ 645 w 649"/>
                <a:gd name="T91" fmla="*/ 34 h 565"/>
                <a:gd name="T92" fmla="*/ 645 w 649"/>
                <a:gd name="T93" fmla="*/ 531 h 565"/>
                <a:gd name="T94" fmla="*/ 596 w 649"/>
                <a:gd name="T95" fmla="*/ 565 h 565"/>
                <a:gd name="T96" fmla="*/ 400 w 649"/>
                <a:gd name="T97" fmla="*/ 548 h 565"/>
                <a:gd name="T98" fmla="*/ 385 w 649"/>
                <a:gd name="T99" fmla="*/ 328 h 565"/>
                <a:gd name="T100" fmla="*/ 259 w 649"/>
                <a:gd name="T101" fmla="*/ 531 h 565"/>
                <a:gd name="T102" fmla="*/ 210 w 649"/>
                <a:gd name="T103" fmla="*/ 565 h 565"/>
                <a:gd name="T104" fmla="*/ 16 w 649"/>
                <a:gd name="T105" fmla="*/ 548 h 565"/>
                <a:gd name="T106" fmla="*/ 0 w 649"/>
                <a:gd name="T107" fmla="*/ 56 h 565"/>
                <a:gd name="T108" fmla="*/ 33 w 649"/>
                <a:gd name="T109" fmla="*/ 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9" h="565">
                  <a:moveTo>
                    <a:pt x="506" y="480"/>
                  </a:moveTo>
                  <a:lnTo>
                    <a:pt x="499" y="481"/>
                  </a:lnTo>
                  <a:lnTo>
                    <a:pt x="494" y="483"/>
                  </a:lnTo>
                  <a:lnTo>
                    <a:pt x="490" y="488"/>
                  </a:lnTo>
                  <a:lnTo>
                    <a:pt x="489" y="493"/>
                  </a:lnTo>
                  <a:lnTo>
                    <a:pt x="487" y="500"/>
                  </a:lnTo>
                  <a:lnTo>
                    <a:pt x="487" y="524"/>
                  </a:lnTo>
                  <a:lnTo>
                    <a:pt x="489" y="531"/>
                  </a:lnTo>
                  <a:lnTo>
                    <a:pt x="490" y="536"/>
                  </a:lnTo>
                  <a:lnTo>
                    <a:pt x="494" y="539"/>
                  </a:lnTo>
                  <a:lnTo>
                    <a:pt x="499" y="542"/>
                  </a:lnTo>
                  <a:lnTo>
                    <a:pt x="506" y="542"/>
                  </a:lnTo>
                  <a:lnTo>
                    <a:pt x="530" y="542"/>
                  </a:lnTo>
                  <a:lnTo>
                    <a:pt x="535" y="542"/>
                  </a:lnTo>
                  <a:lnTo>
                    <a:pt x="540" y="539"/>
                  </a:lnTo>
                  <a:lnTo>
                    <a:pt x="543" y="536"/>
                  </a:lnTo>
                  <a:lnTo>
                    <a:pt x="547" y="531"/>
                  </a:lnTo>
                  <a:lnTo>
                    <a:pt x="547" y="524"/>
                  </a:lnTo>
                  <a:lnTo>
                    <a:pt x="547" y="500"/>
                  </a:lnTo>
                  <a:lnTo>
                    <a:pt x="547" y="493"/>
                  </a:lnTo>
                  <a:lnTo>
                    <a:pt x="543" y="488"/>
                  </a:lnTo>
                  <a:lnTo>
                    <a:pt x="540" y="483"/>
                  </a:lnTo>
                  <a:lnTo>
                    <a:pt x="535" y="481"/>
                  </a:lnTo>
                  <a:lnTo>
                    <a:pt x="530" y="480"/>
                  </a:lnTo>
                  <a:lnTo>
                    <a:pt x="506" y="480"/>
                  </a:lnTo>
                  <a:close/>
                  <a:moveTo>
                    <a:pt x="119" y="480"/>
                  </a:moveTo>
                  <a:lnTo>
                    <a:pt x="114" y="481"/>
                  </a:lnTo>
                  <a:lnTo>
                    <a:pt x="109" y="483"/>
                  </a:lnTo>
                  <a:lnTo>
                    <a:pt x="106" y="488"/>
                  </a:lnTo>
                  <a:lnTo>
                    <a:pt x="102" y="493"/>
                  </a:lnTo>
                  <a:lnTo>
                    <a:pt x="102" y="500"/>
                  </a:lnTo>
                  <a:lnTo>
                    <a:pt x="102" y="524"/>
                  </a:lnTo>
                  <a:lnTo>
                    <a:pt x="102" y="531"/>
                  </a:lnTo>
                  <a:lnTo>
                    <a:pt x="106" y="536"/>
                  </a:lnTo>
                  <a:lnTo>
                    <a:pt x="109" y="539"/>
                  </a:lnTo>
                  <a:lnTo>
                    <a:pt x="114" y="542"/>
                  </a:lnTo>
                  <a:lnTo>
                    <a:pt x="119" y="542"/>
                  </a:lnTo>
                  <a:lnTo>
                    <a:pt x="143" y="542"/>
                  </a:lnTo>
                  <a:lnTo>
                    <a:pt x="148" y="542"/>
                  </a:lnTo>
                  <a:lnTo>
                    <a:pt x="154" y="539"/>
                  </a:lnTo>
                  <a:lnTo>
                    <a:pt x="159" y="536"/>
                  </a:lnTo>
                  <a:lnTo>
                    <a:pt x="160" y="531"/>
                  </a:lnTo>
                  <a:lnTo>
                    <a:pt x="162" y="524"/>
                  </a:lnTo>
                  <a:lnTo>
                    <a:pt x="162" y="500"/>
                  </a:lnTo>
                  <a:lnTo>
                    <a:pt x="160" y="493"/>
                  </a:lnTo>
                  <a:lnTo>
                    <a:pt x="159" y="488"/>
                  </a:lnTo>
                  <a:lnTo>
                    <a:pt x="154" y="483"/>
                  </a:lnTo>
                  <a:lnTo>
                    <a:pt x="148" y="481"/>
                  </a:lnTo>
                  <a:lnTo>
                    <a:pt x="143" y="480"/>
                  </a:lnTo>
                  <a:lnTo>
                    <a:pt x="119" y="480"/>
                  </a:lnTo>
                  <a:close/>
                  <a:moveTo>
                    <a:pt x="262" y="213"/>
                  </a:moveTo>
                  <a:lnTo>
                    <a:pt x="262" y="311"/>
                  </a:lnTo>
                  <a:lnTo>
                    <a:pt x="385" y="311"/>
                  </a:lnTo>
                  <a:lnTo>
                    <a:pt x="385" y="213"/>
                  </a:lnTo>
                  <a:lnTo>
                    <a:pt x="262" y="213"/>
                  </a:lnTo>
                  <a:close/>
                  <a:moveTo>
                    <a:pt x="399" y="68"/>
                  </a:moveTo>
                  <a:lnTo>
                    <a:pt x="399" y="196"/>
                  </a:lnTo>
                  <a:lnTo>
                    <a:pt x="565" y="196"/>
                  </a:lnTo>
                  <a:lnTo>
                    <a:pt x="565" y="213"/>
                  </a:lnTo>
                  <a:lnTo>
                    <a:pt x="399" y="213"/>
                  </a:lnTo>
                  <a:lnTo>
                    <a:pt x="399" y="311"/>
                  </a:lnTo>
                  <a:lnTo>
                    <a:pt x="499" y="311"/>
                  </a:lnTo>
                  <a:lnTo>
                    <a:pt x="499" y="279"/>
                  </a:lnTo>
                  <a:lnTo>
                    <a:pt x="531" y="299"/>
                  </a:lnTo>
                  <a:lnTo>
                    <a:pt x="565" y="320"/>
                  </a:lnTo>
                  <a:lnTo>
                    <a:pt x="531" y="340"/>
                  </a:lnTo>
                  <a:lnTo>
                    <a:pt x="499" y="360"/>
                  </a:lnTo>
                  <a:lnTo>
                    <a:pt x="499" y="328"/>
                  </a:lnTo>
                  <a:lnTo>
                    <a:pt x="399" y="328"/>
                  </a:lnTo>
                  <a:lnTo>
                    <a:pt x="399" y="461"/>
                  </a:lnTo>
                  <a:lnTo>
                    <a:pt x="637" y="461"/>
                  </a:lnTo>
                  <a:lnTo>
                    <a:pt x="637" y="68"/>
                  </a:lnTo>
                  <a:lnTo>
                    <a:pt x="399" y="68"/>
                  </a:lnTo>
                  <a:close/>
                  <a:moveTo>
                    <a:pt x="12" y="68"/>
                  </a:moveTo>
                  <a:lnTo>
                    <a:pt x="12" y="461"/>
                  </a:lnTo>
                  <a:lnTo>
                    <a:pt x="251" y="461"/>
                  </a:lnTo>
                  <a:lnTo>
                    <a:pt x="251" y="328"/>
                  </a:lnTo>
                  <a:lnTo>
                    <a:pt x="126" y="328"/>
                  </a:lnTo>
                  <a:lnTo>
                    <a:pt x="126" y="311"/>
                  </a:lnTo>
                  <a:lnTo>
                    <a:pt x="251" y="311"/>
                  </a:lnTo>
                  <a:lnTo>
                    <a:pt x="251" y="213"/>
                  </a:lnTo>
                  <a:lnTo>
                    <a:pt x="193" y="213"/>
                  </a:lnTo>
                  <a:lnTo>
                    <a:pt x="193" y="245"/>
                  </a:lnTo>
                  <a:lnTo>
                    <a:pt x="159" y="224"/>
                  </a:lnTo>
                  <a:lnTo>
                    <a:pt x="126" y="204"/>
                  </a:lnTo>
                  <a:lnTo>
                    <a:pt x="159" y="184"/>
                  </a:lnTo>
                  <a:lnTo>
                    <a:pt x="193" y="163"/>
                  </a:lnTo>
                  <a:lnTo>
                    <a:pt x="193" y="196"/>
                  </a:lnTo>
                  <a:lnTo>
                    <a:pt x="251" y="196"/>
                  </a:lnTo>
                  <a:lnTo>
                    <a:pt x="251" y="68"/>
                  </a:lnTo>
                  <a:lnTo>
                    <a:pt x="12" y="68"/>
                  </a:lnTo>
                  <a:close/>
                  <a:moveTo>
                    <a:pt x="489" y="41"/>
                  </a:moveTo>
                  <a:lnTo>
                    <a:pt x="485" y="41"/>
                  </a:lnTo>
                  <a:lnTo>
                    <a:pt x="484" y="44"/>
                  </a:lnTo>
                  <a:lnTo>
                    <a:pt x="482" y="46"/>
                  </a:lnTo>
                  <a:lnTo>
                    <a:pt x="484" y="49"/>
                  </a:lnTo>
                  <a:lnTo>
                    <a:pt x="485" y="53"/>
                  </a:lnTo>
                  <a:lnTo>
                    <a:pt x="489" y="53"/>
                  </a:lnTo>
                  <a:lnTo>
                    <a:pt x="545" y="53"/>
                  </a:lnTo>
                  <a:lnTo>
                    <a:pt x="548" y="53"/>
                  </a:lnTo>
                  <a:lnTo>
                    <a:pt x="550" y="49"/>
                  </a:lnTo>
                  <a:lnTo>
                    <a:pt x="552" y="46"/>
                  </a:lnTo>
                  <a:lnTo>
                    <a:pt x="550" y="44"/>
                  </a:lnTo>
                  <a:lnTo>
                    <a:pt x="548" y="41"/>
                  </a:lnTo>
                  <a:lnTo>
                    <a:pt x="545" y="41"/>
                  </a:lnTo>
                  <a:lnTo>
                    <a:pt x="489" y="41"/>
                  </a:lnTo>
                  <a:close/>
                  <a:moveTo>
                    <a:pt x="102" y="41"/>
                  </a:moveTo>
                  <a:lnTo>
                    <a:pt x="101" y="41"/>
                  </a:lnTo>
                  <a:lnTo>
                    <a:pt x="97" y="44"/>
                  </a:lnTo>
                  <a:lnTo>
                    <a:pt x="97" y="46"/>
                  </a:lnTo>
                  <a:lnTo>
                    <a:pt x="97" y="49"/>
                  </a:lnTo>
                  <a:lnTo>
                    <a:pt x="101" y="53"/>
                  </a:lnTo>
                  <a:lnTo>
                    <a:pt x="102" y="53"/>
                  </a:lnTo>
                  <a:lnTo>
                    <a:pt x="160" y="53"/>
                  </a:lnTo>
                  <a:lnTo>
                    <a:pt x="164" y="53"/>
                  </a:lnTo>
                  <a:lnTo>
                    <a:pt x="165" y="49"/>
                  </a:lnTo>
                  <a:lnTo>
                    <a:pt x="165" y="46"/>
                  </a:lnTo>
                  <a:lnTo>
                    <a:pt x="165" y="44"/>
                  </a:lnTo>
                  <a:lnTo>
                    <a:pt x="164" y="41"/>
                  </a:lnTo>
                  <a:lnTo>
                    <a:pt x="160" y="41"/>
                  </a:lnTo>
                  <a:lnTo>
                    <a:pt x="102" y="41"/>
                  </a:lnTo>
                  <a:close/>
                  <a:moveTo>
                    <a:pt x="53" y="0"/>
                  </a:moveTo>
                  <a:lnTo>
                    <a:pt x="210" y="0"/>
                  </a:lnTo>
                  <a:lnTo>
                    <a:pt x="230" y="5"/>
                  </a:lnTo>
                  <a:lnTo>
                    <a:pt x="247" y="17"/>
                  </a:lnTo>
                  <a:lnTo>
                    <a:pt x="259" y="34"/>
                  </a:lnTo>
                  <a:lnTo>
                    <a:pt x="262" y="56"/>
                  </a:lnTo>
                  <a:lnTo>
                    <a:pt x="262" y="196"/>
                  </a:lnTo>
                  <a:lnTo>
                    <a:pt x="385" y="196"/>
                  </a:lnTo>
                  <a:lnTo>
                    <a:pt x="385" y="56"/>
                  </a:lnTo>
                  <a:lnTo>
                    <a:pt x="390" y="34"/>
                  </a:lnTo>
                  <a:lnTo>
                    <a:pt x="400" y="17"/>
                  </a:lnTo>
                  <a:lnTo>
                    <a:pt x="417" y="5"/>
                  </a:lnTo>
                  <a:lnTo>
                    <a:pt x="438" y="0"/>
                  </a:lnTo>
                  <a:lnTo>
                    <a:pt x="596" y="0"/>
                  </a:lnTo>
                  <a:lnTo>
                    <a:pt x="616" y="5"/>
                  </a:lnTo>
                  <a:lnTo>
                    <a:pt x="633" y="17"/>
                  </a:lnTo>
                  <a:lnTo>
                    <a:pt x="645" y="34"/>
                  </a:lnTo>
                  <a:lnTo>
                    <a:pt x="649" y="56"/>
                  </a:lnTo>
                  <a:lnTo>
                    <a:pt x="649" y="508"/>
                  </a:lnTo>
                  <a:lnTo>
                    <a:pt x="645" y="531"/>
                  </a:lnTo>
                  <a:lnTo>
                    <a:pt x="633" y="548"/>
                  </a:lnTo>
                  <a:lnTo>
                    <a:pt x="616" y="559"/>
                  </a:lnTo>
                  <a:lnTo>
                    <a:pt x="596" y="565"/>
                  </a:lnTo>
                  <a:lnTo>
                    <a:pt x="438" y="565"/>
                  </a:lnTo>
                  <a:lnTo>
                    <a:pt x="417" y="559"/>
                  </a:lnTo>
                  <a:lnTo>
                    <a:pt x="400" y="548"/>
                  </a:lnTo>
                  <a:lnTo>
                    <a:pt x="390" y="531"/>
                  </a:lnTo>
                  <a:lnTo>
                    <a:pt x="385" y="508"/>
                  </a:lnTo>
                  <a:lnTo>
                    <a:pt x="385" y="328"/>
                  </a:lnTo>
                  <a:lnTo>
                    <a:pt x="262" y="328"/>
                  </a:lnTo>
                  <a:lnTo>
                    <a:pt x="262" y="508"/>
                  </a:lnTo>
                  <a:lnTo>
                    <a:pt x="259" y="531"/>
                  </a:lnTo>
                  <a:lnTo>
                    <a:pt x="247" y="548"/>
                  </a:lnTo>
                  <a:lnTo>
                    <a:pt x="230" y="559"/>
                  </a:lnTo>
                  <a:lnTo>
                    <a:pt x="210" y="565"/>
                  </a:lnTo>
                  <a:lnTo>
                    <a:pt x="53" y="565"/>
                  </a:lnTo>
                  <a:lnTo>
                    <a:pt x="33" y="559"/>
                  </a:lnTo>
                  <a:lnTo>
                    <a:pt x="16" y="548"/>
                  </a:lnTo>
                  <a:lnTo>
                    <a:pt x="4" y="531"/>
                  </a:lnTo>
                  <a:lnTo>
                    <a:pt x="0" y="508"/>
                  </a:lnTo>
                  <a:lnTo>
                    <a:pt x="0" y="56"/>
                  </a:lnTo>
                  <a:lnTo>
                    <a:pt x="4" y="34"/>
                  </a:lnTo>
                  <a:lnTo>
                    <a:pt x="16" y="17"/>
                  </a:lnTo>
                  <a:lnTo>
                    <a:pt x="33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989132" y="2351933"/>
            <a:ext cx="1089754" cy="1025032"/>
            <a:chOff x="6554788" y="2480356"/>
            <a:chExt cx="1149350" cy="1081088"/>
          </a:xfrm>
        </p:grpSpPr>
        <p:grpSp>
          <p:nvGrpSpPr>
            <p:cNvPr id="40" name="组合 39"/>
            <p:cNvGrpSpPr/>
            <p:nvPr/>
          </p:nvGrpSpPr>
          <p:grpSpPr>
            <a:xfrm>
              <a:off x="6554788" y="2480356"/>
              <a:ext cx="1149350" cy="1081088"/>
              <a:chOff x="6554788" y="2480356"/>
              <a:chExt cx="1149350" cy="1081088"/>
            </a:xfrm>
          </p:grpSpPr>
          <p:sp>
            <p:nvSpPr>
              <p:cNvPr id="13" name="Freeform 12"/>
              <p:cNvSpPr/>
              <p:nvPr/>
            </p:nvSpPr>
            <p:spPr bwMode="auto">
              <a:xfrm>
                <a:off x="6554788" y="2524806"/>
                <a:ext cx="1149350" cy="1036638"/>
              </a:xfrm>
              <a:custGeom>
                <a:avLst/>
                <a:gdLst>
                  <a:gd name="T0" fmla="*/ 824 w 1448"/>
                  <a:gd name="T1" fmla="*/ 5 h 1308"/>
                  <a:gd name="T2" fmla="*/ 992 w 1448"/>
                  <a:gd name="T3" fmla="*/ 38 h 1308"/>
                  <a:gd name="T4" fmla="*/ 1142 w 1448"/>
                  <a:gd name="T5" fmla="*/ 100 h 1308"/>
                  <a:gd name="T6" fmla="*/ 1268 w 1448"/>
                  <a:gd name="T7" fmla="*/ 187 h 1308"/>
                  <a:gd name="T8" fmla="*/ 1365 w 1448"/>
                  <a:gd name="T9" fmla="*/ 296 h 1308"/>
                  <a:gd name="T10" fmla="*/ 1426 w 1448"/>
                  <a:gd name="T11" fmla="*/ 420 h 1308"/>
                  <a:gd name="T12" fmla="*/ 1448 w 1448"/>
                  <a:gd name="T13" fmla="*/ 558 h 1308"/>
                  <a:gd name="T14" fmla="*/ 1426 w 1448"/>
                  <a:gd name="T15" fmla="*/ 696 h 1308"/>
                  <a:gd name="T16" fmla="*/ 1365 w 1448"/>
                  <a:gd name="T17" fmla="*/ 822 h 1308"/>
                  <a:gd name="T18" fmla="*/ 1268 w 1448"/>
                  <a:gd name="T19" fmla="*/ 929 h 1308"/>
                  <a:gd name="T20" fmla="*/ 1142 w 1448"/>
                  <a:gd name="T21" fmla="*/ 1017 h 1308"/>
                  <a:gd name="T22" fmla="*/ 992 w 1448"/>
                  <a:gd name="T23" fmla="*/ 1078 h 1308"/>
                  <a:gd name="T24" fmla="*/ 824 w 1448"/>
                  <a:gd name="T25" fmla="*/ 1112 h 1308"/>
                  <a:gd name="T26" fmla="*/ 655 w 1448"/>
                  <a:gd name="T27" fmla="*/ 1112 h 1308"/>
                  <a:gd name="T28" fmla="*/ 504 w 1448"/>
                  <a:gd name="T29" fmla="*/ 1087 h 1308"/>
                  <a:gd name="T30" fmla="*/ 567 w 1448"/>
                  <a:gd name="T31" fmla="*/ 1172 h 1308"/>
                  <a:gd name="T32" fmla="*/ 650 w 1448"/>
                  <a:gd name="T33" fmla="*/ 1245 h 1308"/>
                  <a:gd name="T34" fmla="*/ 754 w 1448"/>
                  <a:gd name="T35" fmla="*/ 1305 h 1308"/>
                  <a:gd name="T36" fmla="*/ 620 w 1448"/>
                  <a:gd name="T37" fmla="*/ 1299 h 1308"/>
                  <a:gd name="T38" fmla="*/ 482 w 1448"/>
                  <a:gd name="T39" fmla="*/ 1259 h 1308"/>
                  <a:gd name="T40" fmla="*/ 347 w 1448"/>
                  <a:gd name="T41" fmla="*/ 1184 h 1308"/>
                  <a:gd name="T42" fmla="*/ 225 w 1448"/>
                  <a:gd name="T43" fmla="*/ 1082 h 1308"/>
                  <a:gd name="T44" fmla="*/ 123 w 1448"/>
                  <a:gd name="T45" fmla="*/ 956 h 1308"/>
                  <a:gd name="T46" fmla="*/ 48 w 1448"/>
                  <a:gd name="T47" fmla="*/ 811 h 1308"/>
                  <a:gd name="T48" fmla="*/ 5 w 1448"/>
                  <a:gd name="T49" fmla="*/ 653 h 1308"/>
                  <a:gd name="T50" fmla="*/ 5 w 1448"/>
                  <a:gd name="T51" fmla="*/ 505 h 1308"/>
                  <a:gd name="T52" fmla="*/ 39 w 1448"/>
                  <a:gd name="T53" fmla="*/ 381 h 1308"/>
                  <a:gd name="T54" fmla="*/ 104 w 1448"/>
                  <a:gd name="T55" fmla="*/ 272 h 1308"/>
                  <a:gd name="T56" fmla="*/ 194 w 1448"/>
                  <a:gd name="T57" fmla="*/ 179 h 1308"/>
                  <a:gd name="T58" fmla="*/ 308 w 1448"/>
                  <a:gd name="T59" fmla="*/ 104 h 1308"/>
                  <a:gd name="T60" fmla="*/ 438 w 1448"/>
                  <a:gd name="T61" fmla="*/ 48 h 1308"/>
                  <a:gd name="T62" fmla="*/ 582 w 1448"/>
                  <a:gd name="T63" fmla="*/ 12 h 1308"/>
                  <a:gd name="T64" fmla="*/ 734 w 1448"/>
                  <a:gd name="T65" fmla="*/ 0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8" h="1308">
                    <a:moveTo>
                      <a:pt x="734" y="0"/>
                    </a:moveTo>
                    <a:lnTo>
                      <a:pt x="824" y="5"/>
                    </a:lnTo>
                    <a:lnTo>
                      <a:pt x="911" y="17"/>
                    </a:lnTo>
                    <a:lnTo>
                      <a:pt x="992" y="38"/>
                    </a:lnTo>
                    <a:lnTo>
                      <a:pt x="1071" y="65"/>
                    </a:lnTo>
                    <a:lnTo>
                      <a:pt x="1142" y="100"/>
                    </a:lnTo>
                    <a:lnTo>
                      <a:pt x="1208" y="141"/>
                    </a:lnTo>
                    <a:lnTo>
                      <a:pt x="1268" y="187"/>
                    </a:lnTo>
                    <a:lnTo>
                      <a:pt x="1321" y="240"/>
                    </a:lnTo>
                    <a:lnTo>
                      <a:pt x="1365" y="296"/>
                    </a:lnTo>
                    <a:lnTo>
                      <a:pt x="1401" y="357"/>
                    </a:lnTo>
                    <a:lnTo>
                      <a:pt x="1426" y="420"/>
                    </a:lnTo>
                    <a:lnTo>
                      <a:pt x="1443" y="488"/>
                    </a:lnTo>
                    <a:lnTo>
                      <a:pt x="1448" y="558"/>
                    </a:lnTo>
                    <a:lnTo>
                      <a:pt x="1443" y="628"/>
                    </a:lnTo>
                    <a:lnTo>
                      <a:pt x="1426" y="696"/>
                    </a:lnTo>
                    <a:lnTo>
                      <a:pt x="1401" y="760"/>
                    </a:lnTo>
                    <a:lnTo>
                      <a:pt x="1365" y="822"/>
                    </a:lnTo>
                    <a:lnTo>
                      <a:pt x="1321" y="878"/>
                    </a:lnTo>
                    <a:lnTo>
                      <a:pt x="1268" y="929"/>
                    </a:lnTo>
                    <a:lnTo>
                      <a:pt x="1208" y="976"/>
                    </a:lnTo>
                    <a:lnTo>
                      <a:pt x="1142" y="1017"/>
                    </a:lnTo>
                    <a:lnTo>
                      <a:pt x="1071" y="1051"/>
                    </a:lnTo>
                    <a:lnTo>
                      <a:pt x="992" y="1078"/>
                    </a:lnTo>
                    <a:lnTo>
                      <a:pt x="911" y="1099"/>
                    </a:lnTo>
                    <a:lnTo>
                      <a:pt x="824" y="1112"/>
                    </a:lnTo>
                    <a:lnTo>
                      <a:pt x="734" y="1116"/>
                    </a:lnTo>
                    <a:lnTo>
                      <a:pt x="655" y="1112"/>
                    </a:lnTo>
                    <a:lnTo>
                      <a:pt x="579" y="1102"/>
                    </a:lnTo>
                    <a:lnTo>
                      <a:pt x="504" y="1087"/>
                    </a:lnTo>
                    <a:lnTo>
                      <a:pt x="533" y="1129"/>
                    </a:lnTo>
                    <a:lnTo>
                      <a:pt x="567" y="1172"/>
                    </a:lnTo>
                    <a:lnTo>
                      <a:pt x="606" y="1209"/>
                    </a:lnTo>
                    <a:lnTo>
                      <a:pt x="650" y="1245"/>
                    </a:lnTo>
                    <a:lnTo>
                      <a:pt x="700" y="1277"/>
                    </a:lnTo>
                    <a:lnTo>
                      <a:pt x="754" y="1305"/>
                    </a:lnTo>
                    <a:lnTo>
                      <a:pt x="688" y="1308"/>
                    </a:lnTo>
                    <a:lnTo>
                      <a:pt x="620" y="1299"/>
                    </a:lnTo>
                    <a:lnTo>
                      <a:pt x="550" y="1284"/>
                    </a:lnTo>
                    <a:lnTo>
                      <a:pt x="482" y="1259"/>
                    </a:lnTo>
                    <a:lnTo>
                      <a:pt x="414" y="1225"/>
                    </a:lnTo>
                    <a:lnTo>
                      <a:pt x="347" y="1184"/>
                    </a:lnTo>
                    <a:lnTo>
                      <a:pt x="284" y="1136"/>
                    </a:lnTo>
                    <a:lnTo>
                      <a:pt x="225" y="1082"/>
                    </a:lnTo>
                    <a:lnTo>
                      <a:pt x="172" y="1021"/>
                    </a:lnTo>
                    <a:lnTo>
                      <a:pt x="123" y="956"/>
                    </a:lnTo>
                    <a:lnTo>
                      <a:pt x="82" y="886"/>
                    </a:lnTo>
                    <a:lnTo>
                      <a:pt x="48" y="811"/>
                    </a:lnTo>
                    <a:lnTo>
                      <a:pt x="22" y="735"/>
                    </a:lnTo>
                    <a:lnTo>
                      <a:pt x="5" y="653"/>
                    </a:lnTo>
                    <a:lnTo>
                      <a:pt x="0" y="572"/>
                    </a:lnTo>
                    <a:lnTo>
                      <a:pt x="5" y="505"/>
                    </a:lnTo>
                    <a:lnTo>
                      <a:pt x="17" y="441"/>
                    </a:lnTo>
                    <a:lnTo>
                      <a:pt x="39" y="381"/>
                    </a:lnTo>
                    <a:lnTo>
                      <a:pt x="68" y="325"/>
                    </a:lnTo>
                    <a:lnTo>
                      <a:pt x="104" y="272"/>
                    </a:lnTo>
                    <a:lnTo>
                      <a:pt x="147" y="223"/>
                    </a:lnTo>
                    <a:lnTo>
                      <a:pt x="194" y="179"/>
                    </a:lnTo>
                    <a:lnTo>
                      <a:pt x="249" y="138"/>
                    </a:lnTo>
                    <a:lnTo>
                      <a:pt x="308" y="104"/>
                    </a:lnTo>
                    <a:lnTo>
                      <a:pt x="371" y="73"/>
                    </a:lnTo>
                    <a:lnTo>
                      <a:pt x="438" y="48"/>
                    </a:lnTo>
                    <a:lnTo>
                      <a:pt x="509" y="27"/>
                    </a:lnTo>
                    <a:lnTo>
                      <a:pt x="582" y="12"/>
                    </a:lnTo>
                    <a:lnTo>
                      <a:pt x="657" y="4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6554788" y="2480356"/>
                <a:ext cx="1149350" cy="1081088"/>
              </a:xfrm>
              <a:custGeom>
                <a:avLst/>
                <a:gdLst>
                  <a:gd name="T0" fmla="*/ 824 w 1448"/>
                  <a:gd name="T1" fmla="*/ 5 h 1364"/>
                  <a:gd name="T2" fmla="*/ 992 w 1448"/>
                  <a:gd name="T3" fmla="*/ 37 h 1364"/>
                  <a:gd name="T4" fmla="*/ 1142 w 1448"/>
                  <a:gd name="T5" fmla="*/ 100 h 1364"/>
                  <a:gd name="T6" fmla="*/ 1268 w 1448"/>
                  <a:gd name="T7" fmla="*/ 187 h 1364"/>
                  <a:gd name="T8" fmla="*/ 1365 w 1448"/>
                  <a:gd name="T9" fmla="*/ 296 h 1364"/>
                  <a:gd name="T10" fmla="*/ 1426 w 1448"/>
                  <a:gd name="T11" fmla="*/ 422 h 1364"/>
                  <a:gd name="T12" fmla="*/ 1448 w 1448"/>
                  <a:gd name="T13" fmla="*/ 558 h 1364"/>
                  <a:gd name="T14" fmla="*/ 1426 w 1448"/>
                  <a:gd name="T15" fmla="*/ 696 h 1364"/>
                  <a:gd name="T16" fmla="*/ 1365 w 1448"/>
                  <a:gd name="T17" fmla="*/ 821 h 1364"/>
                  <a:gd name="T18" fmla="*/ 1268 w 1448"/>
                  <a:gd name="T19" fmla="*/ 929 h 1364"/>
                  <a:gd name="T20" fmla="*/ 1142 w 1448"/>
                  <a:gd name="T21" fmla="*/ 1017 h 1364"/>
                  <a:gd name="T22" fmla="*/ 992 w 1448"/>
                  <a:gd name="T23" fmla="*/ 1078 h 1364"/>
                  <a:gd name="T24" fmla="*/ 824 w 1448"/>
                  <a:gd name="T25" fmla="*/ 1112 h 1364"/>
                  <a:gd name="T26" fmla="*/ 655 w 1448"/>
                  <a:gd name="T27" fmla="*/ 1112 h 1364"/>
                  <a:gd name="T28" fmla="*/ 504 w 1448"/>
                  <a:gd name="T29" fmla="*/ 1087 h 1364"/>
                  <a:gd name="T30" fmla="*/ 550 w 1448"/>
                  <a:gd name="T31" fmla="*/ 1160 h 1364"/>
                  <a:gd name="T32" fmla="*/ 606 w 1448"/>
                  <a:gd name="T33" fmla="*/ 1238 h 1364"/>
                  <a:gd name="T34" fmla="*/ 674 w 1448"/>
                  <a:gd name="T35" fmla="*/ 1309 h 1364"/>
                  <a:gd name="T36" fmla="*/ 754 w 1448"/>
                  <a:gd name="T37" fmla="*/ 1361 h 1364"/>
                  <a:gd name="T38" fmla="*/ 628 w 1448"/>
                  <a:gd name="T39" fmla="*/ 1359 h 1364"/>
                  <a:gd name="T40" fmla="*/ 499 w 1448"/>
                  <a:gd name="T41" fmla="*/ 1323 h 1364"/>
                  <a:gd name="T42" fmla="*/ 371 w 1448"/>
                  <a:gd name="T43" fmla="*/ 1257 h 1364"/>
                  <a:gd name="T44" fmla="*/ 254 w 1448"/>
                  <a:gd name="T45" fmla="*/ 1163 h 1364"/>
                  <a:gd name="T46" fmla="*/ 152 w 1448"/>
                  <a:gd name="T47" fmla="*/ 1046 h 1364"/>
                  <a:gd name="T48" fmla="*/ 72 w 1448"/>
                  <a:gd name="T49" fmla="*/ 905 h 1364"/>
                  <a:gd name="T50" fmla="*/ 19 w 1448"/>
                  <a:gd name="T51" fmla="*/ 747 h 1364"/>
                  <a:gd name="T52" fmla="*/ 0 w 1448"/>
                  <a:gd name="T53" fmla="*/ 571 h 1364"/>
                  <a:gd name="T54" fmla="*/ 19 w 1448"/>
                  <a:gd name="T55" fmla="*/ 442 h 1364"/>
                  <a:gd name="T56" fmla="*/ 68 w 1448"/>
                  <a:gd name="T57" fmla="*/ 325 h 1364"/>
                  <a:gd name="T58" fmla="*/ 147 w 1448"/>
                  <a:gd name="T59" fmla="*/ 223 h 1364"/>
                  <a:gd name="T60" fmla="*/ 249 w 1448"/>
                  <a:gd name="T61" fmla="*/ 139 h 1364"/>
                  <a:gd name="T62" fmla="*/ 371 w 1448"/>
                  <a:gd name="T63" fmla="*/ 73 h 1364"/>
                  <a:gd name="T64" fmla="*/ 509 w 1448"/>
                  <a:gd name="T65" fmla="*/ 27 h 1364"/>
                  <a:gd name="T66" fmla="*/ 657 w 1448"/>
                  <a:gd name="T67" fmla="*/ 3 h 1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8" h="1364">
                    <a:moveTo>
                      <a:pt x="734" y="0"/>
                    </a:moveTo>
                    <a:lnTo>
                      <a:pt x="824" y="5"/>
                    </a:lnTo>
                    <a:lnTo>
                      <a:pt x="911" y="17"/>
                    </a:lnTo>
                    <a:lnTo>
                      <a:pt x="992" y="37"/>
                    </a:lnTo>
                    <a:lnTo>
                      <a:pt x="1071" y="66"/>
                    </a:lnTo>
                    <a:lnTo>
                      <a:pt x="1142" y="100"/>
                    </a:lnTo>
                    <a:lnTo>
                      <a:pt x="1208" y="141"/>
                    </a:lnTo>
                    <a:lnTo>
                      <a:pt x="1268" y="187"/>
                    </a:lnTo>
                    <a:lnTo>
                      <a:pt x="1321" y="240"/>
                    </a:lnTo>
                    <a:lnTo>
                      <a:pt x="1365" y="296"/>
                    </a:lnTo>
                    <a:lnTo>
                      <a:pt x="1401" y="357"/>
                    </a:lnTo>
                    <a:lnTo>
                      <a:pt x="1426" y="422"/>
                    </a:lnTo>
                    <a:lnTo>
                      <a:pt x="1443" y="488"/>
                    </a:lnTo>
                    <a:lnTo>
                      <a:pt x="1448" y="558"/>
                    </a:lnTo>
                    <a:lnTo>
                      <a:pt x="1443" y="629"/>
                    </a:lnTo>
                    <a:lnTo>
                      <a:pt x="1426" y="696"/>
                    </a:lnTo>
                    <a:lnTo>
                      <a:pt x="1401" y="760"/>
                    </a:lnTo>
                    <a:lnTo>
                      <a:pt x="1365" y="821"/>
                    </a:lnTo>
                    <a:lnTo>
                      <a:pt x="1321" y="878"/>
                    </a:lnTo>
                    <a:lnTo>
                      <a:pt x="1268" y="929"/>
                    </a:lnTo>
                    <a:lnTo>
                      <a:pt x="1208" y="976"/>
                    </a:lnTo>
                    <a:lnTo>
                      <a:pt x="1142" y="1017"/>
                    </a:lnTo>
                    <a:lnTo>
                      <a:pt x="1071" y="1051"/>
                    </a:lnTo>
                    <a:lnTo>
                      <a:pt x="992" y="1078"/>
                    </a:lnTo>
                    <a:lnTo>
                      <a:pt x="911" y="1099"/>
                    </a:lnTo>
                    <a:lnTo>
                      <a:pt x="824" y="1112"/>
                    </a:lnTo>
                    <a:lnTo>
                      <a:pt x="734" y="1117"/>
                    </a:lnTo>
                    <a:lnTo>
                      <a:pt x="655" y="1112"/>
                    </a:lnTo>
                    <a:lnTo>
                      <a:pt x="579" y="1102"/>
                    </a:lnTo>
                    <a:lnTo>
                      <a:pt x="504" y="1087"/>
                    </a:lnTo>
                    <a:lnTo>
                      <a:pt x="526" y="1122"/>
                    </a:lnTo>
                    <a:lnTo>
                      <a:pt x="550" y="1160"/>
                    </a:lnTo>
                    <a:lnTo>
                      <a:pt x="575" y="1199"/>
                    </a:lnTo>
                    <a:lnTo>
                      <a:pt x="606" y="1238"/>
                    </a:lnTo>
                    <a:lnTo>
                      <a:pt x="638" y="1275"/>
                    </a:lnTo>
                    <a:lnTo>
                      <a:pt x="674" y="1309"/>
                    </a:lnTo>
                    <a:lnTo>
                      <a:pt x="713" y="1338"/>
                    </a:lnTo>
                    <a:lnTo>
                      <a:pt x="754" y="1361"/>
                    </a:lnTo>
                    <a:lnTo>
                      <a:pt x="691" y="1364"/>
                    </a:lnTo>
                    <a:lnTo>
                      <a:pt x="628" y="1359"/>
                    </a:lnTo>
                    <a:lnTo>
                      <a:pt x="564" y="1345"/>
                    </a:lnTo>
                    <a:lnTo>
                      <a:pt x="499" y="1323"/>
                    </a:lnTo>
                    <a:lnTo>
                      <a:pt x="434" y="1294"/>
                    </a:lnTo>
                    <a:lnTo>
                      <a:pt x="371" y="1257"/>
                    </a:lnTo>
                    <a:lnTo>
                      <a:pt x="312" y="1213"/>
                    </a:lnTo>
                    <a:lnTo>
                      <a:pt x="254" y="1163"/>
                    </a:lnTo>
                    <a:lnTo>
                      <a:pt x="201" y="1107"/>
                    </a:lnTo>
                    <a:lnTo>
                      <a:pt x="152" y="1046"/>
                    </a:lnTo>
                    <a:lnTo>
                      <a:pt x="107" y="978"/>
                    </a:lnTo>
                    <a:lnTo>
                      <a:pt x="72" y="905"/>
                    </a:lnTo>
                    <a:lnTo>
                      <a:pt x="41" y="828"/>
                    </a:lnTo>
                    <a:lnTo>
                      <a:pt x="19" y="747"/>
                    </a:lnTo>
                    <a:lnTo>
                      <a:pt x="5" y="662"/>
                    </a:lnTo>
                    <a:lnTo>
                      <a:pt x="0" y="571"/>
                    </a:lnTo>
                    <a:lnTo>
                      <a:pt x="5" y="505"/>
                    </a:lnTo>
                    <a:lnTo>
                      <a:pt x="19" y="442"/>
                    </a:lnTo>
                    <a:lnTo>
                      <a:pt x="39" y="381"/>
                    </a:lnTo>
                    <a:lnTo>
                      <a:pt x="68" y="325"/>
                    </a:lnTo>
                    <a:lnTo>
                      <a:pt x="104" y="272"/>
                    </a:lnTo>
                    <a:lnTo>
                      <a:pt x="147" y="223"/>
                    </a:lnTo>
                    <a:lnTo>
                      <a:pt x="196" y="179"/>
                    </a:lnTo>
                    <a:lnTo>
                      <a:pt x="249" y="139"/>
                    </a:lnTo>
                    <a:lnTo>
                      <a:pt x="308" y="104"/>
                    </a:lnTo>
                    <a:lnTo>
                      <a:pt x="371" y="73"/>
                    </a:lnTo>
                    <a:lnTo>
                      <a:pt x="438" y="48"/>
                    </a:lnTo>
                    <a:lnTo>
                      <a:pt x="509" y="27"/>
                    </a:lnTo>
                    <a:lnTo>
                      <a:pt x="582" y="12"/>
                    </a:lnTo>
                    <a:lnTo>
                      <a:pt x="657" y="3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29" name="Freeform 28"/>
            <p:cNvSpPr/>
            <p:nvPr/>
          </p:nvSpPr>
          <p:spPr bwMode="auto">
            <a:xfrm>
              <a:off x="6983413" y="2707369"/>
              <a:ext cx="385763" cy="415925"/>
            </a:xfrm>
            <a:custGeom>
              <a:avLst/>
              <a:gdLst>
                <a:gd name="T0" fmla="*/ 25 w 486"/>
                <a:gd name="T1" fmla="*/ 0 h 524"/>
                <a:gd name="T2" fmla="*/ 37 w 486"/>
                <a:gd name="T3" fmla="*/ 29 h 524"/>
                <a:gd name="T4" fmla="*/ 25 w 486"/>
                <a:gd name="T5" fmla="*/ 29 h 524"/>
                <a:gd name="T6" fmla="*/ 37 w 486"/>
                <a:gd name="T7" fmla="*/ 155 h 524"/>
                <a:gd name="T8" fmla="*/ 25 w 486"/>
                <a:gd name="T9" fmla="*/ 240 h 524"/>
                <a:gd name="T10" fmla="*/ 37 w 486"/>
                <a:gd name="T11" fmla="*/ 240 h 524"/>
                <a:gd name="T12" fmla="*/ 25 w 486"/>
                <a:gd name="T13" fmla="*/ 283 h 524"/>
                <a:gd name="T14" fmla="*/ 25 w 486"/>
                <a:gd name="T15" fmla="*/ 283 h 524"/>
                <a:gd name="T16" fmla="*/ 37 w 486"/>
                <a:gd name="T17" fmla="*/ 324 h 524"/>
                <a:gd name="T18" fmla="*/ 25 w 486"/>
                <a:gd name="T19" fmla="*/ 324 h 524"/>
                <a:gd name="T20" fmla="*/ 37 w 486"/>
                <a:gd name="T21" fmla="*/ 366 h 524"/>
                <a:gd name="T22" fmla="*/ 25 w 486"/>
                <a:gd name="T23" fmla="*/ 409 h 524"/>
                <a:gd name="T24" fmla="*/ 37 w 486"/>
                <a:gd name="T25" fmla="*/ 409 h 524"/>
                <a:gd name="T26" fmla="*/ 25 w 486"/>
                <a:gd name="T27" fmla="*/ 451 h 524"/>
                <a:gd name="T28" fmla="*/ 37 w 486"/>
                <a:gd name="T29" fmla="*/ 451 h 524"/>
                <a:gd name="T30" fmla="*/ 25 w 486"/>
                <a:gd name="T31" fmla="*/ 494 h 524"/>
                <a:gd name="T32" fmla="*/ 47 w 486"/>
                <a:gd name="T33" fmla="*/ 295 h 524"/>
                <a:gd name="T34" fmla="*/ 112 w 486"/>
                <a:gd name="T35" fmla="*/ 494 h 524"/>
                <a:gd name="T36" fmla="*/ 138 w 486"/>
                <a:gd name="T37" fmla="*/ 393 h 524"/>
                <a:gd name="T38" fmla="*/ 202 w 486"/>
                <a:gd name="T39" fmla="*/ 494 h 524"/>
                <a:gd name="T40" fmla="*/ 221 w 486"/>
                <a:gd name="T41" fmla="*/ 480 h 524"/>
                <a:gd name="T42" fmla="*/ 226 w 486"/>
                <a:gd name="T43" fmla="*/ 494 h 524"/>
                <a:gd name="T44" fmla="*/ 291 w 486"/>
                <a:gd name="T45" fmla="*/ 119 h 524"/>
                <a:gd name="T46" fmla="*/ 299 w 486"/>
                <a:gd name="T47" fmla="*/ 494 h 524"/>
                <a:gd name="T48" fmla="*/ 299 w 486"/>
                <a:gd name="T49" fmla="*/ 480 h 524"/>
                <a:gd name="T50" fmla="*/ 316 w 486"/>
                <a:gd name="T51" fmla="*/ 494 h 524"/>
                <a:gd name="T52" fmla="*/ 381 w 486"/>
                <a:gd name="T53" fmla="*/ 26 h 524"/>
                <a:gd name="T54" fmla="*/ 405 w 486"/>
                <a:gd name="T55" fmla="*/ 494 h 524"/>
                <a:gd name="T56" fmla="*/ 469 w 486"/>
                <a:gd name="T57" fmla="*/ 347 h 524"/>
                <a:gd name="T58" fmla="*/ 486 w 486"/>
                <a:gd name="T59" fmla="*/ 494 h 524"/>
                <a:gd name="T60" fmla="*/ 457 w 486"/>
                <a:gd name="T61" fmla="*/ 500 h 524"/>
                <a:gd name="T62" fmla="*/ 457 w 486"/>
                <a:gd name="T63" fmla="*/ 516 h 524"/>
                <a:gd name="T64" fmla="*/ 418 w 486"/>
                <a:gd name="T65" fmla="*/ 500 h 524"/>
                <a:gd name="T66" fmla="*/ 418 w 486"/>
                <a:gd name="T67" fmla="*/ 500 h 524"/>
                <a:gd name="T68" fmla="*/ 299 w 486"/>
                <a:gd name="T69" fmla="*/ 516 h 524"/>
                <a:gd name="T70" fmla="*/ 299 w 486"/>
                <a:gd name="T71" fmla="*/ 500 h 524"/>
                <a:gd name="T72" fmla="*/ 260 w 486"/>
                <a:gd name="T73" fmla="*/ 516 h 524"/>
                <a:gd name="T74" fmla="*/ 260 w 486"/>
                <a:gd name="T75" fmla="*/ 500 h 524"/>
                <a:gd name="T76" fmla="*/ 221 w 486"/>
                <a:gd name="T77" fmla="*/ 516 h 524"/>
                <a:gd name="T78" fmla="*/ 103 w 486"/>
                <a:gd name="T79" fmla="*/ 500 h 524"/>
                <a:gd name="T80" fmla="*/ 103 w 486"/>
                <a:gd name="T81" fmla="*/ 516 h 524"/>
                <a:gd name="T82" fmla="*/ 64 w 486"/>
                <a:gd name="T83" fmla="*/ 500 h 524"/>
                <a:gd name="T84" fmla="*/ 64 w 486"/>
                <a:gd name="T85" fmla="*/ 516 h 524"/>
                <a:gd name="T86" fmla="*/ 25 w 486"/>
                <a:gd name="T87" fmla="*/ 500 h 524"/>
                <a:gd name="T88" fmla="*/ 18 w 486"/>
                <a:gd name="T89" fmla="*/ 524 h 524"/>
                <a:gd name="T90" fmla="*/ 0 w 486"/>
                <a:gd name="T91" fmla="*/ 500 h 524"/>
                <a:gd name="T92" fmla="*/ 18 w 486"/>
                <a:gd name="T93" fmla="*/ 494 h 524"/>
                <a:gd name="T94" fmla="*/ 5 w 486"/>
                <a:gd name="T95" fmla="*/ 451 h 524"/>
                <a:gd name="T96" fmla="*/ 18 w 486"/>
                <a:gd name="T97" fmla="*/ 451 h 524"/>
                <a:gd name="T98" fmla="*/ 5 w 486"/>
                <a:gd name="T99" fmla="*/ 409 h 524"/>
                <a:gd name="T100" fmla="*/ 18 w 486"/>
                <a:gd name="T101" fmla="*/ 409 h 524"/>
                <a:gd name="T102" fmla="*/ 5 w 486"/>
                <a:gd name="T103" fmla="*/ 366 h 524"/>
                <a:gd name="T104" fmla="*/ 18 w 486"/>
                <a:gd name="T105" fmla="*/ 324 h 524"/>
                <a:gd name="T106" fmla="*/ 5 w 486"/>
                <a:gd name="T107" fmla="*/ 324 h 524"/>
                <a:gd name="T108" fmla="*/ 18 w 486"/>
                <a:gd name="T109" fmla="*/ 283 h 524"/>
                <a:gd name="T110" fmla="*/ 18 w 486"/>
                <a:gd name="T111" fmla="*/ 283 h 524"/>
                <a:gd name="T112" fmla="*/ 5 w 486"/>
                <a:gd name="T113" fmla="*/ 240 h 524"/>
                <a:gd name="T114" fmla="*/ 18 w 486"/>
                <a:gd name="T115" fmla="*/ 240 h 524"/>
                <a:gd name="T116" fmla="*/ 5 w 486"/>
                <a:gd name="T117" fmla="*/ 155 h 524"/>
                <a:gd name="T118" fmla="*/ 18 w 486"/>
                <a:gd name="T119" fmla="*/ 29 h 524"/>
                <a:gd name="T120" fmla="*/ 5 w 486"/>
                <a:gd name="T121" fmla="*/ 29 h 524"/>
                <a:gd name="T122" fmla="*/ 18 w 486"/>
                <a:gd name="T123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6" h="524">
                  <a:moveTo>
                    <a:pt x="18" y="0"/>
                  </a:moveTo>
                  <a:lnTo>
                    <a:pt x="25" y="0"/>
                  </a:lnTo>
                  <a:lnTo>
                    <a:pt x="25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25" y="29"/>
                  </a:lnTo>
                  <a:lnTo>
                    <a:pt x="25" y="155"/>
                  </a:lnTo>
                  <a:lnTo>
                    <a:pt x="37" y="155"/>
                  </a:lnTo>
                  <a:lnTo>
                    <a:pt x="25" y="155"/>
                  </a:lnTo>
                  <a:lnTo>
                    <a:pt x="25" y="240"/>
                  </a:lnTo>
                  <a:lnTo>
                    <a:pt x="37" y="240"/>
                  </a:lnTo>
                  <a:lnTo>
                    <a:pt x="37" y="240"/>
                  </a:lnTo>
                  <a:lnTo>
                    <a:pt x="25" y="240"/>
                  </a:lnTo>
                  <a:lnTo>
                    <a:pt x="25" y="283"/>
                  </a:lnTo>
                  <a:lnTo>
                    <a:pt x="37" y="283"/>
                  </a:lnTo>
                  <a:lnTo>
                    <a:pt x="25" y="283"/>
                  </a:lnTo>
                  <a:lnTo>
                    <a:pt x="25" y="324"/>
                  </a:lnTo>
                  <a:lnTo>
                    <a:pt x="37" y="324"/>
                  </a:lnTo>
                  <a:lnTo>
                    <a:pt x="37" y="324"/>
                  </a:lnTo>
                  <a:lnTo>
                    <a:pt x="25" y="324"/>
                  </a:lnTo>
                  <a:lnTo>
                    <a:pt x="25" y="366"/>
                  </a:lnTo>
                  <a:lnTo>
                    <a:pt x="37" y="366"/>
                  </a:lnTo>
                  <a:lnTo>
                    <a:pt x="25" y="366"/>
                  </a:lnTo>
                  <a:lnTo>
                    <a:pt x="25" y="409"/>
                  </a:lnTo>
                  <a:lnTo>
                    <a:pt x="37" y="409"/>
                  </a:lnTo>
                  <a:lnTo>
                    <a:pt x="37" y="409"/>
                  </a:lnTo>
                  <a:lnTo>
                    <a:pt x="25" y="409"/>
                  </a:lnTo>
                  <a:lnTo>
                    <a:pt x="25" y="451"/>
                  </a:lnTo>
                  <a:lnTo>
                    <a:pt x="37" y="451"/>
                  </a:lnTo>
                  <a:lnTo>
                    <a:pt x="37" y="451"/>
                  </a:lnTo>
                  <a:lnTo>
                    <a:pt x="25" y="451"/>
                  </a:lnTo>
                  <a:lnTo>
                    <a:pt x="25" y="494"/>
                  </a:lnTo>
                  <a:lnTo>
                    <a:pt x="47" y="494"/>
                  </a:lnTo>
                  <a:lnTo>
                    <a:pt x="47" y="295"/>
                  </a:lnTo>
                  <a:lnTo>
                    <a:pt x="112" y="295"/>
                  </a:lnTo>
                  <a:lnTo>
                    <a:pt x="112" y="494"/>
                  </a:lnTo>
                  <a:lnTo>
                    <a:pt x="138" y="494"/>
                  </a:lnTo>
                  <a:lnTo>
                    <a:pt x="138" y="393"/>
                  </a:lnTo>
                  <a:lnTo>
                    <a:pt x="202" y="393"/>
                  </a:lnTo>
                  <a:lnTo>
                    <a:pt x="202" y="494"/>
                  </a:lnTo>
                  <a:lnTo>
                    <a:pt x="221" y="494"/>
                  </a:lnTo>
                  <a:lnTo>
                    <a:pt x="221" y="480"/>
                  </a:lnTo>
                  <a:lnTo>
                    <a:pt x="221" y="494"/>
                  </a:lnTo>
                  <a:lnTo>
                    <a:pt x="226" y="494"/>
                  </a:lnTo>
                  <a:lnTo>
                    <a:pt x="226" y="119"/>
                  </a:lnTo>
                  <a:lnTo>
                    <a:pt x="291" y="119"/>
                  </a:lnTo>
                  <a:lnTo>
                    <a:pt x="291" y="494"/>
                  </a:lnTo>
                  <a:lnTo>
                    <a:pt x="299" y="494"/>
                  </a:lnTo>
                  <a:lnTo>
                    <a:pt x="299" y="480"/>
                  </a:lnTo>
                  <a:lnTo>
                    <a:pt x="299" y="480"/>
                  </a:lnTo>
                  <a:lnTo>
                    <a:pt x="299" y="494"/>
                  </a:lnTo>
                  <a:lnTo>
                    <a:pt x="316" y="494"/>
                  </a:lnTo>
                  <a:lnTo>
                    <a:pt x="316" y="26"/>
                  </a:lnTo>
                  <a:lnTo>
                    <a:pt x="381" y="26"/>
                  </a:lnTo>
                  <a:lnTo>
                    <a:pt x="381" y="494"/>
                  </a:lnTo>
                  <a:lnTo>
                    <a:pt x="405" y="494"/>
                  </a:lnTo>
                  <a:lnTo>
                    <a:pt x="405" y="347"/>
                  </a:lnTo>
                  <a:lnTo>
                    <a:pt x="469" y="347"/>
                  </a:lnTo>
                  <a:lnTo>
                    <a:pt x="469" y="494"/>
                  </a:lnTo>
                  <a:lnTo>
                    <a:pt x="486" y="494"/>
                  </a:lnTo>
                  <a:lnTo>
                    <a:pt x="486" y="500"/>
                  </a:lnTo>
                  <a:lnTo>
                    <a:pt x="457" y="500"/>
                  </a:lnTo>
                  <a:lnTo>
                    <a:pt x="457" y="516"/>
                  </a:lnTo>
                  <a:lnTo>
                    <a:pt x="457" y="516"/>
                  </a:lnTo>
                  <a:lnTo>
                    <a:pt x="457" y="500"/>
                  </a:lnTo>
                  <a:lnTo>
                    <a:pt x="418" y="500"/>
                  </a:lnTo>
                  <a:lnTo>
                    <a:pt x="418" y="516"/>
                  </a:lnTo>
                  <a:lnTo>
                    <a:pt x="418" y="500"/>
                  </a:lnTo>
                  <a:lnTo>
                    <a:pt x="299" y="500"/>
                  </a:lnTo>
                  <a:lnTo>
                    <a:pt x="299" y="516"/>
                  </a:lnTo>
                  <a:lnTo>
                    <a:pt x="299" y="516"/>
                  </a:lnTo>
                  <a:lnTo>
                    <a:pt x="299" y="500"/>
                  </a:lnTo>
                  <a:lnTo>
                    <a:pt x="260" y="500"/>
                  </a:lnTo>
                  <a:lnTo>
                    <a:pt x="260" y="516"/>
                  </a:lnTo>
                  <a:lnTo>
                    <a:pt x="260" y="516"/>
                  </a:lnTo>
                  <a:lnTo>
                    <a:pt x="260" y="500"/>
                  </a:lnTo>
                  <a:lnTo>
                    <a:pt x="221" y="500"/>
                  </a:lnTo>
                  <a:lnTo>
                    <a:pt x="221" y="516"/>
                  </a:lnTo>
                  <a:lnTo>
                    <a:pt x="221" y="500"/>
                  </a:lnTo>
                  <a:lnTo>
                    <a:pt x="103" y="500"/>
                  </a:lnTo>
                  <a:lnTo>
                    <a:pt x="103" y="516"/>
                  </a:lnTo>
                  <a:lnTo>
                    <a:pt x="103" y="516"/>
                  </a:lnTo>
                  <a:lnTo>
                    <a:pt x="103" y="500"/>
                  </a:lnTo>
                  <a:lnTo>
                    <a:pt x="64" y="500"/>
                  </a:lnTo>
                  <a:lnTo>
                    <a:pt x="64" y="516"/>
                  </a:lnTo>
                  <a:lnTo>
                    <a:pt x="64" y="516"/>
                  </a:lnTo>
                  <a:lnTo>
                    <a:pt x="64" y="500"/>
                  </a:lnTo>
                  <a:lnTo>
                    <a:pt x="25" y="500"/>
                  </a:lnTo>
                  <a:lnTo>
                    <a:pt x="25" y="524"/>
                  </a:lnTo>
                  <a:lnTo>
                    <a:pt x="18" y="524"/>
                  </a:lnTo>
                  <a:lnTo>
                    <a:pt x="18" y="500"/>
                  </a:lnTo>
                  <a:lnTo>
                    <a:pt x="0" y="500"/>
                  </a:lnTo>
                  <a:lnTo>
                    <a:pt x="0" y="494"/>
                  </a:lnTo>
                  <a:lnTo>
                    <a:pt x="18" y="494"/>
                  </a:lnTo>
                  <a:lnTo>
                    <a:pt x="18" y="451"/>
                  </a:lnTo>
                  <a:lnTo>
                    <a:pt x="5" y="451"/>
                  </a:lnTo>
                  <a:lnTo>
                    <a:pt x="5" y="451"/>
                  </a:lnTo>
                  <a:lnTo>
                    <a:pt x="18" y="451"/>
                  </a:lnTo>
                  <a:lnTo>
                    <a:pt x="18" y="409"/>
                  </a:lnTo>
                  <a:lnTo>
                    <a:pt x="5" y="409"/>
                  </a:lnTo>
                  <a:lnTo>
                    <a:pt x="5" y="409"/>
                  </a:lnTo>
                  <a:lnTo>
                    <a:pt x="18" y="409"/>
                  </a:lnTo>
                  <a:lnTo>
                    <a:pt x="18" y="366"/>
                  </a:lnTo>
                  <a:lnTo>
                    <a:pt x="5" y="366"/>
                  </a:lnTo>
                  <a:lnTo>
                    <a:pt x="18" y="366"/>
                  </a:lnTo>
                  <a:lnTo>
                    <a:pt x="18" y="324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18" y="324"/>
                  </a:lnTo>
                  <a:lnTo>
                    <a:pt x="18" y="283"/>
                  </a:lnTo>
                  <a:lnTo>
                    <a:pt x="5" y="283"/>
                  </a:lnTo>
                  <a:lnTo>
                    <a:pt x="18" y="283"/>
                  </a:lnTo>
                  <a:lnTo>
                    <a:pt x="18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18" y="240"/>
                  </a:lnTo>
                  <a:lnTo>
                    <a:pt x="18" y="155"/>
                  </a:lnTo>
                  <a:lnTo>
                    <a:pt x="5" y="155"/>
                  </a:lnTo>
                  <a:lnTo>
                    <a:pt x="18" y="155"/>
                  </a:lnTo>
                  <a:lnTo>
                    <a:pt x="18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18" y="2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41903" y="2869717"/>
            <a:ext cx="2191550" cy="2289387"/>
            <a:chOff x="5872163" y="3026456"/>
            <a:chExt cx="2311400" cy="2414588"/>
          </a:xfrm>
          <a:solidFill>
            <a:schemeClr val="bg2">
              <a:lumMod val="75000"/>
            </a:schemeClr>
          </a:solidFill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8158163" y="3026456"/>
              <a:ext cx="25400" cy="17764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480301" y="3631294"/>
              <a:ext cx="468313" cy="1184275"/>
            </a:xfrm>
            <a:custGeom>
              <a:avLst/>
              <a:gdLst>
                <a:gd name="T0" fmla="*/ 32 w 590"/>
                <a:gd name="T1" fmla="*/ 0 h 1493"/>
                <a:gd name="T2" fmla="*/ 590 w 590"/>
                <a:gd name="T3" fmla="*/ 1476 h 1493"/>
                <a:gd name="T4" fmla="*/ 577 w 590"/>
                <a:gd name="T5" fmla="*/ 1476 h 1493"/>
                <a:gd name="T6" fmla="*/ 560 w 590"/>
                <a:gd name="T7" fmla="*/ 1493 h 1493"/>
                <a:gd name="T8" fmla="*/ 0 w 590"/>
                <a:gd name="T9" fmla="*/ 12 h 1493"/>
                <a:gd name="T10" fmla="*/ 32 w 590"/>
                <a:gd name="T1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" h="1493">
                  <a:moveTo>
                    <a:pt x="32" y="0"/>
                  </a:moveTo>
                  <a:lnTo>
                    <a:pt x="590" y="1476"/>
                  </a:lnTo>
                  <a:lnTo>
                    <a:pt x="577" y="1476"/>
                  </a:lnTo>
                  <a:lnTo>
                    <a:pt x="560" y="1493"/>
                  </a:lnTo>
                  <a:lnTo>
                    <a:pt x="0" y="1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872163" y="5414056"/>
              <a:ext cx="1730375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6597651" y="4688569"/>
              <a:ext cx="1012825" cy="490538"/>
            </a:xfrm>
            <a:custGeom>
              <a:avLst/>
              <a:gdLst>
                <a:gd name="T0" fmla="*/ 15 w 1278"/>
                <a:gd name="T1" fmla="*/ 0 h 619"/>
                <a:gd name="T2" fmla="*/ 1278 w 1278"/>
                <a:gd name="T3" fmla="*/ 587 h 619"/>
                <a:gd name="T4" fmla="*/ 1268 w 1278"/>
                <a:gd name="T5" fmla="*/ 597 h 619"/>
                <a:gd name="T6" fmla="*/ 1268 w 1278"/>
                <a:gd name="T7" fmla="*/ 619 h 619"/>
                <a:gd name="T8" fmla="*/ 0 w 1278"/>
                <a:gd name="T9" fmla="*/ 31 h 619"/>
                <a:gd name="T10" fmla="*/ 15 w 1278"/>
                <a:gd name="T11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8" h="619">
                  <a:moveTo>
                    <a:pt x="15" y="0"/>
                  </a:moveTo>
                  <a:lnTo>
                    <a:pt x="1278" y="587"/>
                  </a:lnTo>
                  <a:lnTo>
                    <a:pt x="1268" y="597"/>
                  </a:lnTo>
                  <a:lnTo>
                    <a:pt x="1268" y="619"/>
                  </a:lnTo>
                  <a:lnTo>
                    <a:pt x="0" y="3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7038976" y="4188506"/>
              <a:ext cx="687388" cy="754063"/>
            </a:xfrm>
            <a:custGeom>
              <a:avLst/>
              <a:gdLst>
                <a:gd name="T0" fmla="*/ 26 w 867"/>
                <a:gd name="T1" fmla="*/ 0 h 951"/>
                <a:gd name="T2" fmla="*/ 867 w 867"/>
                <a:gd name="T3" fmla="*/ 927 h 951"/>
                <a:gd name="T4" fmla="*/ 845 w 867"/>
                <a:gd name="T5" fmla="*/ 951 h 951"/>
                <a:gd name="T6" fmla="*/ 0 w 867"/>
                <a:gd name="T7" fmla="*/ 22 h 951"/>
                <a:gd name="T8" fmla="*/ 26 w 867"/>
                <a:gd name="T9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7" h="951">
                  <a:moveTo>
                    <a:pt x="26" y="0"/>
                  </a:moveTo>
                  <a:lnTo>
                    <a:pt x="867" y="927"/>
                  </a:lnTo>
                  <a:lnTo>
                    <a:pt x="845" y="951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108991" y="4770766"/>
            <a:ext cx="401885" cy="1124373"/>
            <a:chOff x="7735888" y="5031469"/>
            <a:chExt cx="423863" cy="1185862"/>
          </a:xfrm>
          <a:solidFill>
            <a:schemeClr val="bg2">
              <a:lumMod val="75000"/>
            </a:schemeClr>
          </a:solidFill>
        </p:grpSpPr>
        <p:sp>
          <p:nvSpPr>
            <p:cNvPr id="35" name="Freeform 34"/>
            <p:cNvSpPr/>
            <p:nvPr/>
          </p:nvSpPr>
          <p:spPr bwMode="auto">
            <a:xfrm>
              <a:off x="7859713" y="5031469"/>
              <a:ext cx="176213" cy="185738"/>
            </a:xfrm>
            <a:custGeom>
              <a:avLst/>
              <a:gdLst>
                <a:gd name="T0" fmla="*/ 111 w 221"/>
                <a:gd name="T1" fmla="*/ 0 h 235"/>
                <a:gd name="T2" fmla="*/ 140 w 221"/>
                <a:gd name="T3" fmla="*/ 4 h 235"/>
                <a:gd name="T4" fmla="*/ 167 w 221"/>
                <a:gd name="T5" fmla="*/ 15 h 235"/>
                <a:gd name="T6" fmla="*/ 189 w 221"/>
                <a:gd name="T7" fmla="*/ 34 h 235"/>
                <a:gd name="T8" fmla="*/ 206 w 221"/>
                <a:gd name="T9" fmla="*/ 58 h 235"/>
                <a:gd name="T10" fmla="*/ 216 w 221"/>
                <a:gd name="T11" fmla="*/ 87 h 235"/>
                <a:gd name="T12" fmla="*/ 221 w 221"/>
                <a:gd name="T13" fmla="*/ 118 h 235"/>
                <a:gd name="T14" fmla="*/ 216 w 221"/>
                <a:gd name="T15" fmla="*/ 148 h 235"/>
                <a:gd name="T16" fmla="*/ 206 w 221"/>
                <a:gd name="T17" fmla="*/ 177 h 235"/>
                <a:gd name="T18" fmla="*/ 189 w 221"/>
                <a:gd name="T19" fmla="*/ 201 h 235"/>
                <a:gd name="T20" fmla="*/ 167 w 221"/>
                <a:gd name="T21" fmla="*/ 220 h 235"/>
                <a:gd name="T22" fmla="*/ 140 w 221"/>
                <a:gd name="T23" fmla="*/ 231 h 235"/>
                <a:gd name="T24" fmla="*/ 111 w 221"/>
                <a:gd name="T25" fmla="*/ 235 h 235"/>
                <a:gd name="T26" fmla="*/ 82 w 221"/>
                <a:gd name="T27" fmla="*/ 231 h 235"/>
                <a:gd name="T28" fmla="*/ 55 w 221"/>
                <a:gd name="T29" fmla="*/ 220 h 235"/>
                <a:gd name="T30" fmla="*/ 32 w 221"/>
                <a:gd name="T31" fmla="*/ 201 h 235"/>
                <a:gd name="T32" fmla="*/ 15 w 221"/>
                <a:gd name="T33" fmla="*/ 177 h 235"/>
                <a:gd name="T34" fmla="*/ 5 w 221"/>
                <a:gd name="T35" fmla="*/ 148 h 235"/>
                <a:gd name="T36" fmla="*/ 0 w 221"/>
                <a:gd name="T37" fmla="*/ 118 h 235"/>
                <a:gd name="T38" fmla="*/ 5 w 221"/>
                <a:gd name="T39" fmla="*/ 87 h 235"/>
                <a:gd name="T40" fmla="*/ 15 w 221"/>
                <a:gd name="T41" fmla="*/ 58 h 235"/>
                <a:gd name="T42" fmla="*/ 32 w 221"/>
                <a:gd name="T43" fmla="*/ 34 h 235"/>
                <a:gd name="T44" fmla="*/ 55 w 221"/>
                <a:gd name="T45" fmla="*/ 15 h 235"/>
                <a:gd name="T46" fmla="*/ 82 w 221"/>
                <a:gd name="T47" fmla="*/ 4 h 235"/>
                <a:gd name="T48" fmla="*/ 111 w 221"/>
                <a:gd name="T4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1" h="235">
                  <a:moveTo>
                    <a:pt x="111" y="0"/>
                  </a:moveTo>
                  <a:lnTo>
                    <a:pt x="140" y="4"/>
                  </a:lnTo>
                  <a:lnTo>
                    <a:pt x="167" y="15"/>
                  </a:lnTo>
                  <a:lnTo>
                    <a:pt x="189" y="34"/>
                  </a:lnTo>
                  <a:lnTo>
                    <a:pt x="206" y="58"/>
                  </a:lnTo>
                  <a:lnTo>
                    <a:pt x="216" y="87"/>
                  </a:lnTo>
                  <a:lnTo>
                    <a:pt x="221" y="118"/>
                  </a:lnTo>
                  <a:lnTo>
                    <a:pt x="216" y="148"/>
                  </a:lnTo>
                  <a:lnTo>
                    <a:pt x="206" y="177"/>
                  </a:lnTo>
                  <a:lnTo>
                    <a:pt x="189" y="201"/>
                  </a:lnTo>
                  <a:lnTo>
                    <a:pt x="167" y="220"/>
                  </a:lnTo>
                  <a:lnTo>
                    <a:pt x="140" y="231"/>
                  </a:lnTo>
                  <a:lnTo>
                    <a:pt x="111" y="235"/>
                  </a:lnTo>
                  <a:lnTo>
                    <a:pt x="82" y="231"/>
                  </a:lnTo>
                  <a:lnTo>
                    <a:pt x="55" y="220"/>
                  </a:lnTo>
                  <a:lnTo>
                    <a:pt x="32" y="201"/>
                  </a:lnTo>
                  <a:lnTo>
                    <a:pt x="15" y="177"/>
                  </a:lnTo>
                  <a:lnTo>
                    <a:pt x="5" y="148"/>
                  </a:lnTo>
                  <a:lnTo>
                    <a:pt x="0" y="118"/>
                  </a:lnTo>
                  <a:lnTo>
                    <a:pt x="5" y="87"/>
                  </a:lnTo>
                  <a:lnTo>
                    <a:pt x="15" y="58"/>
                  </a:lnTo>
                  <a:lnTo>
                    <a:pt x="32" y="34"/>
                  </a:lnTo>
                  <a:lnTo>
                    <a:pt x="55" y="15"/>
                  </a:lnTo>
                  <a:lnTo>
                    <a:pt x="82" y="4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7735888" y="5252131"/>
              <a:ext cx="423863" cy="965200"/>
            </a:xfrm>
            <a:custGeom>
              <a:avLst/>
              <a:gdLst>
                <a:gd name="T0" fmla="*/ 302 w 534"/>
                <a:gd name="T1" fmla="*/ 2 h 1216"/>
                <a:gd name="T2" fmla="*/ 372 w 534"/>
                <a:gd name="T3" fmla="*/ 5 h 1216"/>
                <a:gd name="T4" fmla="*/ 435 w 534"/>
                <a:gd name="T5" fmla="*/ 19 h 1216"/>
                <a:gd name="T6" fmla="*/ 485 w 534"/>
                <a:gd name="T7" fmla="*/ 44 h 1216"/>
                <a:gd name="T8" fmla="*/ 520 w 534"/>
                <a:gd name="T9" fmla="*/ 88 h 1216"/>
                <a:gd name="T10" fmla="*/ 534 w 534"/>
                <a:gd name="T11" fmla="*/ 153 h 1216"/>
                <a:gd name="T12" fmla="*/ 529 w 534"/>
                <a:gd name="T13" fmla="*/ 648 h 1216"/>
                <a:gd name="T14" fmla="*/ 505 w 534"/>
                <a:gd name="T15" fmla="*/ 675 h 1216"/>
                <a:gd name="T16" fmla="*/ 468 w 534"/>
                <a:gd name="T17" fmla="*/ 675 h 1216"/>
                <a:gd name="T18" fmla="*/ 442 w 534"/>
                <a:gd name="T19" fmla="*/ 648 h 1216"/>
                <a:gd name="T20" fmla="*/ 437 w 534"/>
                <a:gd name="T21" fmla="*/ 208 h 1216"/>
                <a:gd name="T22" fmla="*/ 406 w 534"/>
                <a:gd name="T23" fmla="*/ 1153 h 1216"/>
                <a:gd name="T24" fmla="*/ 403 w 534"/>
                <a:gd name="T25" fmla="*/ 1179 h 1216"/>
                <a:gd name="T26" fmla="*/ 372 w 534"/>
                <a:gd name="T27" fmla="*/ 1211 h 1216"/>
                <a:gd name="T28" fmla="*/ 330 w 534"/>
                <a:gd name="T29" fmla="*/ 1213 h 1216"/>
                <a:gd name="T30" fmla="*/ 301 w 534"/>
                <a:gd name="T31" fmla="*/ 1184 h 1216"/>
                <a:gd name="T32" fmla="*/ 294 w 534"/>
                <a:gd name="T33" fmla="*/ 1158 h 1216"/>
                <a:gd name="T34" fmla="*/ 294 w 534"/>
                <a:gd name="T35" fmla="*/ 619 h 1216"/>
                <a:gd name="T36" fmla="*/ 287 w 534"/>
                <a:gd name="T37" fmla="*/ 595 h 1216"/>
                <a:gd name="T38" fmla="*/ 267 w 534"/>
                <a:gd name="T39" fmla="*/ 587 h 1216"/>
                <a:gd name="T40" fmla="*/ 246 w 534"/>
                <a:gd name="T41" fmla="*/ 595 h 1216"/>
                <a:gd name="T42" fmla="*/ 239 w 534"/>
                <a:gd name="T43" fmla="*/ 619 h 1216"/>
                <a:gd name="T44" fmla="*/ 239 w 534"/>
                <a:gd name="T45" fmla="*/ 1158 h 1216"/>
                <a:gd name="T46" fmla="*/ 233 w 534"/>
                <a:gd name="T47" fmla="*/ 1184 h 1216"/>
                <a:gd name="T48" fmla="*/ 204 w 534"/>
                <a:gd name="T49" fmla="*/ 1213 h 1216"/>
                <a:gd name="T50" fmla="*/ 161 w 534"/>
                <a:gd name="T51" fmla="*/ 1211 h 1216"/>
                <a:gd name="T52" fmla="*/ 131 w 534"/>
                <a:gd name="T53" fmla="*/ 1179 h 1216"/>
                <a:gd name="T54" fmla="*/ 125 w 534"/>
                <a:gd name="T55" fmla="*/ 1153 h 1216"/>
                <a:gd name="T56" fmla="*/ 125 w 534"/>
                <a:gd name="T57" fmla="*/ 208 h 1216"/>
                <a:gd name="T58" fmla="*/ 97 w 534"/>
                <a:gd name="T59" fmla="*/ 628 h 1216"/>
                <a:gd name="T60" fmla="*/ 81 w 534"/>
                <a:gd name="T61" fmla="*/ 665 h 1216"/>
                <a:gd name="T62" fmla="*/ 47 w 534"/>
                <a:gd name="T63" fmla="*/ 679 h 1216"/>
                <a:gd name="T64" fmla="*/ 15 w 534"/>
                <a:gd name="T65" fmla="*/ 665 h 1216"/>
                <a:gd name="T66" fmla="*/ 0 w 534"/>
                <a:gd name="T67" fmla="*/ 628 h 1216"/>
                <a:gd name="T68" fmla="*/ 5 w 534"/>
                <a:gd name="T69" fmla="*/ 117 h 1216"/>
                <a:gd name="T70" fmla="*/ 28 w 534"/>
                <a:gd name="T71" fmla="*/ 65 h 1216"/>
                <a:gd name="T72" fmla="*/ 71 w 534"/>
                <a:gd name="T73" fmla="*/ 29 h 1216"/>
                <a:gd name="T74" fmla="*/ 129 w 534"/>
                <a:gd name="T75" fmla="*/ 10 h 1216"/>
                <a:gd name="T76" fmla="*/ 195 w 534"/>
                <a:gd name="T77" fmla="*/ 2 h 1216"/>
                <a:gd name="T78" fmla="*/ 267 w 534"/>
                <a:gd name="T79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4" h="1216">
                  <a:moveTo>
                    <a:pt x="267" y="0"/>
                  </a:moveTo>
                  <a:lnTo>
                    <a:pt x="302" y="2"/>
                  </a:lnTo>
                  <a:lnTo>
                    <a:pt x="338" y="2"/>
                  </a:lnTo>
                  <a:lnTo>
                    <a:pt x="372" y="5"/>
                  </a:lnTo>
                  <a:lnTo>
                    <a:pt x="405" y="10"/>
                  </a:lnTo>
                  <a:lnTo>
                    <a:pt x="435" y="19"/>
                  </a:lnTo>
                  <a:lnTo>
                    <a:pt x="462" y="29"/>
                  </a:lnTo>
                  <a:lnTo>
                    <a:pt x="485" y="44"/>
                  </a:lnTo>
                  <a:lnTo>
                    <a:pt x="505" y="65"/>
                  </a:lnTo>
                  <a:lnTo>
                    <a:pt x="520" y="88"/>
                  </a:lnTo>
                  <a:lnTo>
                    <a:pt x="529" y="117"/>
                  </a:lnTo>
                  <a:lnTo>
                    <a:pt x="534" y="153"/>
                  </a:lnTo>
                  <a:lnTo>
                    <a:pt x="534" y="628"/>
                  </a:lnTo>
                  <a:lnTo>
                    <a:pt x="529" y="648"/>
                  </a:lnTo>
                  <a:lnTo>
                    <a:pt x="519" y="665"/>
                  </a:lnTo>
                  <a:lnTo>
                    <a:pt x="505" y="675"/>
                  </a:lnTo>
                  <a:lnTo>
                    <a:pt x="486" y="679"/>
                  </a:lnTo>
                  <a:lnTo>
                    <a:pt x="468" y="675"/>
                  </a:lnTo>
                  <a:lnTo>
                    <a:pt x="452" y="665"/>
                  </a:lnTo>
                  <a:lnTo>
                    <a:pt x="442" y="648"/>
                  </a:lnTo>
                  <a:lnTo>
                    <a:pt x="437" y="628"/>
                  </a:lnTo>
                  <a:lnTo>
                    <a:pt x="437" y="208"/>
                  </a:lnTo>
                  <a:lnTo>
                    <a:pt x="406" y="208"/>
                  </a:lnTo>
                  <a:lnTo>
                    <a:pt x="406" y="1153"/>
                  </a:lnTo>
                  <a:lnTo>
                    <a:pt x="408" y="1156"/>
                  </a:lnTo>
                  <a:lnTo>
                    <a:pt x="403" y="1179"/>
                  </a:lnTo>
                  <a:lnTo>
                    <a:pt x="391" y="1199"/>
                  </a:lnTo>
                  <a:lnTo>
                    <a:pt x="372" y="1211"/>
                  </a:lnTo>
                  <a:lnTo>
                    <a:pt x="350" y="1216"/>
                  </a:lnTo>
                  <a:lnTo>
                    <a:pt x="330" y="1213"/>
                  </a:lnTo>
                  <a:lnTo>
                    <a:pt x="313" y="1201"/>
                  </a:lnTo>
                  <a:lnTo>
                    <a:pt x="301" y="1184"/>
                  </a:lnTo>
                  <a:lnTo>
                    <a:pt x="294" y="1163"/>
                  </a:lnTo>
                  <a:lnTo>
                    <a:pt x="294" y="1158"/>
                  </a:lnTo>
                  <a:lnTo>
                    <a:pt x="294" y="634"/>
                  </a:lnTo>
                  <a:lnTo>
                    <a:pt x="294" y="619"/>
                  </a:lnTo>
                  <a:lnTo>
                    <a:pt x="292" y="605"/>
                  </a:lnTo>
                  <a:lnTo>
                    <a:pt x="287" y="595"/>
                  </a:lnTo>
                  <a:lnTo>
                    <a:pt x="279" y="588"/>
                  </a:lnTo>
                  <a:lnTo>
                    <a:pt x="267" y="587"/>
                  </a:lnTo>
                  <a:lnTo>
                    <a:pt x="255" y="588"/>
                  </a:lnTo>
                  <a:lnTo>
                    <a:pt x="246" y="595"/>
                  </a:lnTo>
                  <a:lnTo>
                    <a:pt x="241" y="605"/>
                  </a:lnTo>
                  <a:lnTo>
                    <a:pt x="239" y="619"/>
                  </a:lnTo>
                  <a:lnTo>
                    <a:pt x="239" y="634"/>
                  </a:lnTo>
                  <a:lnTo>
                    <a:pt x="239" y="1158"/>
                  </a:lnTo>
                  <a:lnTo>
                    <a:pt x="239" y="1163"/>
                  </a:lnTo>
                  <a:lnTo>
                    <a:pt x="233" y="1184"/>
                  </a:lnTo>
                  <a:lnTo>
                    <a:pt x="221" y="1201"/>
                  </a:lnTo>
                  <a:lnTo>
                    <a:pt x="204" y="1213"/>
                  </a:lnTo>
                  <a:lnTo>
                    <a:pt x="183" y="1216"/>
                  </a:lnTo>
                  <a:lnTo>
                    <a:pt x="161" y="1211"/>
                  </a:lnTo>
                  <a:lnTo>
                    <a:pt x="142" y="1199"/>
                  </a:lnTo>
                  <a:lnTo>
                    <a:pt x="131" y="1179"/>
                  </a:lnTo>
                  <a:lnTo>
                    <a:pt x="125" y="1156"/>
                  </a:lnTo>
                  <a:lnTo>
                    <a:pt x="125" y="1153"/>
                  </a:lnTo>
                  <a:lnTo>
                    <a:pt x="125" y="1153"/>
                  </a:lnTo>
                  <a:lnTo>
                    <a:pt x="125" y="208"/>
                  </a:lnTo>
                  <a:lnTo>
                    <a:pt x="97" y="208"/>
                  </a:lnTo>
                  <a:lnTo>
                    <a:pt x="97" y="628"/>
                  </a:lnTo>
                  <a:lnTo>
                    <a:pt x="91" y="648"/>
                  </a:lnTo>
                  <a:lnTo>
                    <a:pt x="81" y="665"/>
                  </a:lnTo>
                  <a:lnTo>
                    <a:pt x="66" y="675"/>
                  </a:lnTo>
                  <a:lnTo>
                    <a:pt x="47" y="679"/>
                  </a:lnTo>
                  <a:lnTo>
                    <a:pt x="28" y="675"/>
                  </a:lnTo>
                  <a:lnTo>
                    <a:pt x="15" y="665"/>
                  </a:lnTo>
                  <a:lnTo>
                    <a:pt x="3" y="648"/>
                  </a:lnTo>
                  <a:lnTo>
                    <a:pt x="0" y="628"/>
                  </a:lnTo>
                  <a:lnTo>
                    <a:pt x="0" y="153"/>
                  </a:lnTo>
                  <a:lnTo>
                    <a:pt x="5" y="117"/>
                  </a:lnTo>
                  <a:lnTo>
                    <a:pt x="13" y="88"/>
                  </a:lnTo>
                  <a:lnTo>
                    <a:pt x="28" y="65"/>
                  </a:lnTo>
                  <a:lnTo>
                    <a:pt x="47" y="44"/>
                  </a:lnTo>
                  <a:lnTo>
                    <a:pt x="71" y="29"/>
                  </a:lnTo>
                  <a:lnTo>
                    <a:pt x="98" y="19"/>
                  </a:lnTo>
                  <a:lnTo>
                    <a:pt x="129" y="10"/>
                  </a:lnTo>
                  <a:lnTo>
                    <a:pt x="161" y="5"/>
                  </a:lnTo>
                  <a:lnTo>
                    <a:pt x="195" y="2"/>
                  </a:lnTo>
                  <a:lnTo>
                    <a:pt x="231" y="2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7" name="Freeform 36"/>
          <p:cNvSpPr/>
          <p:nvPr/>
        </p:nvSpPr>
        <p:spPr bwMode="auto">
          <a:xfrm>
            <a:off x="3981216" y="3485339"/>
            <a:ext cx="966329" cy="912142"/>
          </a:xfrm>
          <a:custGeom>
            <a:avLst/>
            <a:gdLst>
              <a:gd name="T0" fmla="*/ 786 w 1283"/>
              <a:gd name="T1" fmla="*/ 0 h 1212"/>
              <a:gd name="T2" fmla="*/ 858 w 1283"/>
              <a:gd name="T3" fmla="*/ 3 h 1212"/>
              <a:gd name="T4" fmla="*/ 927 w 1283"/>
              <a:gd name="T5" fmla="*/ 13 h 1212"/>
              <a:gd name="T6" fmla="*/ 997 w 1283"/>
              <a:gd name="T7" fmla="*/ 29 h 1212"/>
              <a:gd name="T8" fmla="*/ 1065 w 1283"/>
              <a:gd name="T9" fmla="*/ 51 h 1212"/>
              <a:gd name="T10" fmla="*/ 1132 w 1283"/>
              <a:gd name="T11" fmla="*/ 80 h 1212"/>
              <a:gd name="T12" fmla="*/ 1179 w 1283"/>
              <a:gd name="T13" fmla="*/ 1 h 1212"/>
              <a:gd name="T14" fmla="*/ 1283 w 1283"/>
              <a:gd name="T15" fmla="*/ 190 h 1212"/>
              <a:gd name="T16" fmla="*/ 1067 w 1283"/>
              <a:gd name="T17" fmla="*/ 185 h 1212"/>
              <a:gd name="T18" fmla="*/ 1118 w 1283"/>
              <a:gd name="T19" fmla="*/ 100 h 1212"/>
              <a:gd name="T20" fmla="*/ 1040 w 1283"/>
              <a:gd name="T21" fmla="*/ 68 h 1212"/>
              <a:gd name="T22" fmla="*/ 956 w 1283"/>
              <a:gd name="T23" fmla="*/ 44 h 1212"/>
              <a:gd name="T24" fmla="*/ 871 w 1283"/>
              <a:gd name="T25" fmla="*/ 29 h 1212"/>
              <a:gd name="T26" fmla="*/ 786 w 1283"/>
              <a:gd name="T27" fmla="*/ 24 h 1212"/>
              <a:gd name="T28" fmla="*/ 713 w 1283"/>
              <a:gd name="T29" fmla="*/ 27 h 1212"/>
              <a:gd name="T30" fmla="*/ 642 w 1283"/>
              <a:gd name="T31" fmla="*/ 39 h 1212"/>
              <a:gd name="T32" fmla="*/ 570 w 1283"/>
              <a:gd name="T33" fmla="*/ 56 h 1212"/>
              <a:gd name="T34" fmla="*/ 502 w 1283"/>
              <a:gd name="T35" fmla="*/ 80 h 1212"/>
              <a:gd name="T36" fmla="*/ 422 w 1283"/>
              <a:gd name="T37" fmla="*/ 117 h 1212"/>
              <a:gd name="T38" fmla="*/ 351 w 1283"/>
              <a:gd name="T39" fmla="*/ 161 h 1212"/>
              <a:gd name="T40" fmla="*/ 282 w 1283"/>
              <a:gd name="T41" fmla="*/ 214 h 1212"/>
              <a:gd name="T42" fmla="*/ 223 w 1283"/>
              <a:gd name="T43" fmla="*/ 274 h 1212"/>
              <a:gd name="T44" fmla="*/ 168 w 1283"/>
              <a:gd name="T45" fmla="*/ 340 h 1212"/>
              <a:gd name="T46" fmla="*/ 123 w 1283"/>
              <a:gd name="T47" fmla="*/ 411 h 1212"/>
              <a:gd name="T48" fmla="*/ 83 w 1283"/>
              <a:gd name="T49" fmla="*/ 490 h 1212"/>
              <a:gd name="T50" fmla="*/ 54 w 1283"/>
              <a:gd name="T51" fmla="*/ 571 h 1212"/>
              <a:gd name="T52" fmla="*/ 34 w 1283"/>
              <a:gd name="T53" fmla="*/ 654 h 1212"/>
              <a:gd name="T54" fmla="*/ 24 w 1283"/>
              <a:gd name="T55" fmla="*/ 738 h 1212"/>
              <a:gd name="T56" fmla="*/ 24 w 1283"/>
              <a:gd name="T57" fmla="*/ 823 h 1212"/>
              <a:gd name="T58" fmla="*/ 32 w 1283"/>
              <a:gd name="T59" fmla="*/ 908 h 1212"/>
              <a:gd name="T60" fmla="*/ 51 w 1283"/>
              <a:gd name="T61" fmla="*/ 991 h 1212"/>
              <a:gd name="T62" fmla="*/ 78 w 1283"/>
              <a:gd name="T63" fmla="*/ 1073 h 1212"/>
              <a:gd name="T64" fmla="*/ 107 w 1283"/>
              <a:gd name="T65" fmla="*/ 1136 h 1212"/>
              <a:gd name="T66" fmla="*/ 141 w 1283"/>
              <a:gd name="T67" fmla="*/ 1195 h 1212"/>
              <a:gd name="T68" fmla="*/ 143 w 1283"/>
              <a:gd name="T69" fmla="*/ 1199 h 1212"/>
              <a:gd name="T70" fmla="*/ 123 w 1283"/>
              <a:gd name="T71" fmla="*/ 1212 h 1212"/>
              <a:gd name="T72" fmla="*/ 121 w 1283"/>
              <a:gd name="T73" fmla="*/ 1209 h 1212"/>
              <a:gd name="T74" fmla="*/ 85 w 1283"/>
              <a:gd name="T75" fmla="*/ 1146 h 1212"/>
              <a:gd name="T76" fmla="*/ 56 w 1283"/>
              <a:gd name="T77" fmla="*/ 1081 h 1212"/>
              <a:gd name="T78" fmla="*/ 29 w 1283"/>
              <a:gd name="T79" fmla="*/ 1001 h 1212"/>
              <a:gd name="T80" fmla="*/ 10 w 1283"/>
              <a:gd name="T81" fmla="*/ 918 h 1212"/>
              <a:gd name="T82" fmla="*/ 0 w 1283"/>
              <a:gd name="T83" fmla="*/ 836 h 1212"/>
              <a:gd name="T84" fmla="*/ 0 w 1283"/>
              <a:gd name="T85" fmla="*/ 755 h 1212"/>
              <a:gd name="T86" fmla="*/ 9 w 1283"/>
              <a:gd name="T87" fmla="*/ 673 h 1212"/>
              <a:gd name="T88" fmla="*/ 24 w 1283"/>
              <a:gd name="T89" fmla="*/ 595 h 1212"/>
              <a:gd name="T90" fmla="*/ 48 w 1283"/>
              <a:gd name="T91" fmla="*/ 517 h 1212"/>
              <a:gd name="T92" fmla="*/ 78 w 1283"/>
              <a:gd name="T93" fmla="*/ 444 h 1212"/>
              <a:gd name="T94" fmla="*/ 117 w 1283"/>
              <a:gd name="T95" fmla="*/ 372 h 1212"/>
              <a:gd name="T96" fmla="*/ 163 w 1283"/>
              <a:gd name="T97" fmla="*/ 306 h 1212"/>
              <a:gd name="T98" fmla="*/ 218 w 1283"/>
              <a:gd name="T99" fmla="*/ 245 h 1212"/>
              <a:gd name="T100" fmla="*/ 277 w 1283"/>
              <a:gd name="T101" fmla="*/ 189 h 1212"/>
              <a:gd name="T102" fmla="*/ 342 w 1283"/>
              <a:gd name="T103" fmla="*/ 138 h 1212"/>
              <a:gd name="T104" fmla="*/ 415 w 1283"/>
              <a:gd name="T105" fmla="*/ 93 h 1212"/>
              <a:gd name="T106" fmla="*/ 492 w 1283"/>
              <a:gd name="T107" fmla="*/ 58 h 1212"/>
              <a:gd name="T108" fmla="*/ 563 w 1283"/>
              <a:gd name="T109" fmla="*/ 32 h 1212"/>
              <a:gd name="T110" fmla="*/ 636 w 1283"/>
              <a:gd name="T111" fmla="*/ 15 h 1212"/>
              <a:gd name="T112" fmla="*/ 711 w 1283"/>
              <a:gd name="T113" fmla="*/ 3 h 1212"/>
              <a:gd name="T114" fmla="*/ 786 w 1283"/>
              <a:gd name="T115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83" h="1212">
                <a:moveTo>
                  <a:pt x="786" y="0"/>
                </a:moveTo>
                <a:lnTo>
                  <a:pt x="858" y="3"/>
                </a:lnTo>
                <a:lnTo>
                  <a:pt x="927" y="13"/>
                </a:lnTo>
                <a:lnTo>
                  <a:pt x="997" y="29"/>
                </a:lnTo>
                <a:lnTo>
                  <a:pt x="1065" y="51"/>
                </a:lnTo>
                <a:lnTo>
                  <a:pt x="1132" y="80"/>
                </a:lnTo>
                <a:lnTo>
                  <a:pt x="1179" y="1"/>
                </a:lnTo>
                <a:lnTo>
                  <a:pt x="1283" y="190"/>
                </a:lnTo>
                <a:lnTo>
                  <a:pt x="1067" y="185"/>
                </a:lnTo>
                <a:lnTo>
                  <a:pt x="1118" y="100"/>
                </a:lnTo>
                <a:lnTo>
                  <a:pt x="1040" y="68"/>
                </a:lnTo>
                <a:lnTo>
                  <a:pt x="956" y="44"/>
                </a:lnTo>
                <a:lnTo>
                  <a:pt x="871" y="29"/>
                </a:lnTo>
                <a:lnTo>
                  <a:pt x="786" y="24"/>
                </a:lnTo>
                <a:lnTo>
                  <a:pt x="713" y="27"/>
                </a:lnTo>
                <a:lnTo>
                  <a:pt x="642" y="39"/>
                </a:lnTo>
                <a:lnTo>
                  <a:pt x="570" y="56"/>
                </a:lnTo>
                <a:lnTo>
                  <a:pt x="502" y="80"/>
                </a:lnTo>
                <a:lnTo>
                  <a:pt x="422" y="117"/>
                </a:lnTo>
                <a:lnTo>
                  <a:pt x="351" y="161"/>
                </a:lnTo>
                <a:lnTo>
                  <a:pt x="282" y="214"/>
                </a:lnTo>
                <a:lnTo>
                  <a:pt x="223" y="274"/>
                </a:lnTo>
                <a:lnTo>
                  <a:pt x="168" y="340"/>
                </a:lnTo>
                <a:lnTo>
                  <a:pt x="123" y="411"/>
                </a:lnTo>
                <a:lnTo>
                  <a:pt x="83" y="490"/>
                </a:lnTo>
                <a:lnTo>
                  <a:pt x="54" y="571"/>
                </a:lnTo>
                <a:lnTo>
                  <a:pt x="34" y="654"/>
                </a:lnTo>
                <a:lnTo>
                  <a:pt x="24" y="738"/>
                </a:lnTo>
                <a:lnTo>
                  <a:pt x="24" y="823"/>
                </a:lnTo>
                <a:lnTo>
                  <a:pt x="32" y="908"/>
                </a:lnTo>
                <a:lnTo>
                  <a:pt x="51" y="991"/>
                </a:lnTo>
                <a:lnTo>
                  <a:pt x="78" y="1073"/>
                </a:lnTo>
                <a:lnTo>
                  <a:pt x="107" y="1136"/>
                </a:lnTo>
                <a:lnTo>
                  <a:pt x="141" y="1195"/>
                </a:lnTo>
                <a:lnTo>
                  <a:pt x="143" y="1199"/>
                </a:lnTo>
                <a:lnTo>
                  <a:pt x="123" y="1212"/>
                </a:lnTo>
                <a:lnTo>
                  <a:pt x="121" y="1209"/>
                </a:lnTo>
                <a:lnTo>
                  <a:pt x="85" y="1146"/>
                </a:lnTo>
                <a:lnTo>
                  <a:pt x="56" y="1081"/>
                </a:lnTo>
                <a:lnTo>
                  <a:pt x="29" y="1001"/>
                </a:lnTo>
                <a:lnTo>
                  <a:pt x="10" y="918"/>
                </a:lnTo>
                <a:lnTo>
                  <a:pt x="0" y="836"/>
                </a:lnTo>
                <a:lnTo>
                  <a:pt x="0" y="755"/>
                </a:lnTo>
                <a:lnTo>
                  <a:pt x="9" y="673"/>
                </a:lnTo>
                <a:lnTo>
                  <a:pt x="24" y="595"/>
                </a:lnTo>
                <a:lnTo>
                  <a:pt x="48" y="517"/>
                </a:lnTo>
                <a:lnTo>
                  <a:pt x="78" y="444"/>
                </a:lnTo>
                <a:lnTo>
                  <a:pt x="117" y="372"/>
                </a:lnTo>
                <a:lnTo>
                  <a:pt x="163" y="306"/>
                </a:lnTo>
                <a:lnTo>
                  <a:pt x="218" y="245"/>
                </a:lnTo>
                <a:lnTo>
                  <a:pt x="277" y="189"/>
                </a:lnTo>
                <a:lnTo>
                  <a:pt x="342" y="138"/>
                </a:lnTo>
                <a:lnTo>
                  <a:pt x="415" y="93"/>
                </a:lnTo>
                <a:lnTo>
                  <a:pt x="492" y="58"/>
                </a:lnTo>
                <a:lnTo>
                  <a:pt x="563" y="32"/>
                </a:lnTo>
                <a:lnTo>
                  <a:pt x="636" y="15"/>
                </a:lnTo>
                <a:lnTo>
                  <a:pt x="711" y="3"/>
                </a:lnTo>
                <a:lnTo>
                  <a:pt x="7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316315" y="2165291"/>
            <a:ext cx="963319" cy="912142"/>
          </a:xfrm>
          <a:custGeom>
            <a:avLst/>
            <a:gdLst>
              <a:gd name="T0" fmla="*/ 786 w 1282"/>
              <a:gd name="T1" fmla="*/ 0 h 1213"/>
              <a:gd name="T2" fmla="*/ 858 w 1282"/>
              <a:gd name="T3" fmla="*/ 4 h 1213"/>
              <a:gd name="T4" fmla="*/ 928 w 1282"/>
              <a:gd name="T5" fmla="*/ 14 h 1213"/>
              <a:gd name="T6" fmla="*/ 997 w 1282"/>
              <a:gd name="T7" fmla="*/ 29 h 1213"/>
              <a:gd name="T8" fmla="*/ 1065 w 1282"/>
              <a:gd name="T9" fmla="*/ 51 h 1213"/>
              <a:gd name="T10" fmla="*/ 1130 w 1282"/>
              <a:gd name="T11" fmla="*/ 80 h 1213"/>
              <a:gd name="T12" fmla="*/ 1178 w 1282"/>
              <a:gd name="T13" fmla="*/ 0 h 1213"/>
              <a:gd name="T14" fmla="*/ 1282 w 1282"/>
              <a:gd name="T15" fmla="*/ 191 h 1213"/>
              <a:gd name="T16" fmla="*/ 1067 w 1282"/>
              <a:gd name="T17" fmla="*/ 186 h 1213"/>
              <a:gd name="T18" fmla="*/ 1118 w 1282"/>
              <a:gd name="T19" fmla="*/ 101 h 1213"/>
              <a:gd name="T20" fmla="*/ 1038 w 1282"/>
              <a:gd name="T21" fmla="*/ 68 h 1213"/>
              <a:gd name="T22" fmla="*/ 957 w 1282"/>
              <a:gd name="T23" fmla="*/ 45 h 1213"/>
              <a:gd name="T24" fmla="*/ 871 w 1282"/>
              <a:gd name="T25" fmla="*/ 29 h 1213"/>
              <a:gd name="T26" fmla="*/ 786 w 1282"/>
              <a:gd name="T27" fmla="*/ 24 h 1213"/>
              <a:gd name="T28" fmla="*/ 713 w 1282"/>
              <a:gd name="T29" fmla="*/ 28 h 1213"/>
              <a:gd name="T30" fmla="*/ 642 w 1282"/>
              <a:gd name="T31" fmla="*/ 38 h 1213"/>
              <a:gd name="T32" fmla="*/ 570 w 1282"/>
              <a:gd name="T33" fmla="*/ 57 h 1213"/>
              <a:gd name="T34" fmla="*/ 500 w 1282"/>
              <a:gd name="T35" fmla="*/ 80 h 1213"/>
              <a:gd name="T36" fmla="*/ 422 w 1282"/>
              <a:gd name="T37" fmla="*/ 116 h 1213"/>
              <a:gd name="T38" fmla="*/ 349 w 1282"/>
              <a:gd name="T39" fmla="*/ 162 h 1213"/>
              <a:gd name="T40" fmla="*/ 283 w 1282"/>
              <a:gd name="T41" fmla="*/ 215 h 1213"/>
              <a:gd name="T42" fmla="*/ 221 w 1282"/>
              <a:gd name="T43" fmla="*/ 274 h 1213"/>
              <a:gd name="T44" fmla="*/ 169 w 1282"/>
              <a:gd name="T45" fmla="*/ 339 h 1213"/>
              <a:gd name="T46" fmla="*/ 123 w 1282"/>
              <a:gd name="T47" fmla="*/ 412 h 1213"/>
              <a:gd name="T48" fmla="*/ 84 w 1282"/>
              <a:gd name="T49" fmla="*/ 489 h 1213"/>
              <a:gd name="T50" fmla="*/ 55 w 1282"/>
              <a:gd name="T51" fmla="*/ 570 h 1213"/>
              <a:gd name="T52" fmla="*/ 34 w 1282"/>
              <a:gd name="T53" fmla="*/ 653 h 1213"/>
              <a:gd name="T54" fmla="*/ 24 w 1282"/>
              <a:gd name="T55" fmla="*/ 738 h 1213"/>
              <a:gd name="T56" fmla="*/ 24 w 1282"/>
              <a:gd name="T57" fmla="*/ 824 h 1213"/>
              <a:gd name="T58" fmla="*/ 32 w 1282"/>
              <a:gd name="T59" fmla="*/ 907 h 1213"/>
              <a:gd name="T60" fmla="*/ 51 w 1282"/>
              <a:gd name="T61" fmla="*/ 992 h 1213"/>
              <a:gd name="T62" fmla="*/ 78 w 1282"/>
              <a:gd name="T63" fmla="*/ 1074 h 1213"/>
              <a:gd name="T64" fmla="*/ 107 w 1282"/>
              <a:gd name="T65" fmla="*/ 1136 h 1213"/>
              <a:gd name="T66" fmla="*/ 141 w 1282"/>
              <a:gd name="T67" fmla="*/ 1196 h 1213"/>
              <a:gd name="T68" fmla="*/ 143 w 1282"/>
              <a:gd name="T69" fmla="*/ 1199 h 1213"/>
              <a:gd name="T70" fmla="*/ 123 w 1282"/>
              <a:gd name="T71" fmla="*/ 1213 h 1213"/>
              <a:gd name="T72" fmla="*/ 121 w 1282"/>
              <a:gd name="T73" fmla="*/ 1208 h 1213"/>
              <a:gd name="T74" fmla="*/ 85 w 1282"/>
              <a:gd name="T75" fmla="*/ 1147 h 1213"/>
              <a:gd name="T76" fmla="*/ 56 w 1282"/>
              <a:gd name="T77" fmla="*/ 1082 h 1213"/>
              <a:gd name="T78" fmla="*/ 29 w 1282"/>
              <a:gd name="T79" fmla="*/ 1000 h 1213"/>
              <a:gd name="T80" fmla="*/ 10 w 1282"/>
              <a:gd name="T81" fmla="*/ 919 h 1213"/>
              <a:gd name="T82" fmla="*/ 0 w 1282"/>
              <a:gd name="T83" fmla="*/ 837 h 1213"/>
              <a:gd name="T84" fmla="*/ 0 w 1282"/>
              <a:gd name="T85" fmla="*/ 756 h 1213"/>
              <a:gd name="T86" fmla="*/ 7 w 1282"/>
              <a:gd name="T87" fmla="*/ 674 h 1213"/>
              <a:gd name="T88" fmla="*/ 24 w 1282"/>
              <a:gd name="T89" fmla="*/ 594 h 1213"/>
              <a:gd name="T90" fmla="*/ 48 w 1282"/>
              <a:gd name="T91" fmla="*/ 517 h 1213"/>
              <a:gd name="T92" fmla="*/ 78 w 1282"/>
              <a:gd name="T93" fmla="*/ 443 h 1213"/>
              <a:gd name="T94" fmla="*/ 118 w 1282"/>
              <a:gd name="T95" fmla="*/ 373 h 1213"/>
              <a:gd name="T96" fmla="*/ 164 w 1282"/>
              <a:gd name="T97" fmla="*/ 307 h 1213"/>
              <a:gd name="T98" fmla="*/ 216 w 1282"/>
              <a:gd name="T99" fmla="*/ 244 h 1213"/>
              <a:gd name="T100" fmla="*/ 276 w 1282"/>
              <a:gd name="T101" fmla="*/ 188 h 1213"/>
              <a:gd name="T102" fmla="*/ 342 w 1282"/>
              <a:gd name="T103" fmla="*/ 138 h 1213"/>
              <a:gd name="T104" fmla="*/ 414 w 1282"/>
              <a:gd name="T105" fmla="*/ 94 h 1213"/>
              <a:gd name="T106" fmla="*/ 492 w 1282"/>
              <a:gd name="T107" fmla="*/ 58 h 1213"/>
              <a:gd name="T108" fmla="*/ 563 w 1282"/>
              <a:gd name="T109" fmla="*/ 33 h 1213"/>
              <a:gd name="T110" fmla="*/ 637 w 1282"/>
              <a:gd name="T111" fmla="*/ 14 h 1213"/>
              <a:gd name="T112" fmla="*/ 711 w 1282"/>
              <a:gd name="T113" fmla="*/ 4 h 1213"/>
              <a:gd name="T114" fmla="*/ 786 w 1282"/>
              <a:gd name="T115" fmla="*/ 0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82" h="1213">
                <a:moveTo>
                  <a:pt x="786" y="0"/>
                </a:moveTo>
                <a:lnTo>
                  <a:pt x="858" y="4"/>
                </a:lnTo>
                <a:lnTo>
                  <a:pt x="928" y="14"/>
                </a:lnTo>
                <a:lnTo>
                  <a:pt x="997" y="29"/>
                </a:lnTo>
                <a:lnTo>
                  <a:pt x="1065" y="51"/>
                </a:lnTo>
                <a:lnTo>
                  <a:pt x="1130" y="80"/>
                </a:lnTo>
                <a:lnTo>
                  <a:pt x="1178" y="0"/>
                </a:lnTo>
                <a:lnTo>
                  <a:pt x="1282" y="191"/>
                </a:lnTo>
                <a:lnTo>
                  <a:pt x="1067" y="186"/>
                </a:lnTo>
                <a:lnTo>
                  <a:pt x="1118" y="101"/>
                </a:lnTo>
                <a:lnTo>
                  <a:pt x="1038" y="68"/>
                </a:lnTo>
                <a:lnTo>
                  <a:pt x="957" y="45"/>
                </a:lnTo>
                <a:lnTo>
                  <a:pt x="871" y="29"/>
                </a:lnTo>
                <a:lnTo>
                  <a:pt x="786" y="24"/>
                </a:lnTo>
                <a:lnTo>
                  <a:pt x="713" y="28"/>
                </a:lnTo>
                <a:lnTo>
                  <a:pt x="642" y="38"/>
                </a:lnTo>
                <a:lnTo>
                  <a:pt x="570" y="57"/>
                </a:lnTo>
                <a:lnTo>
                  <a:pt x="500" y="80"/>
                </a:lnTo>
                <a:lnTo>
                  <a:pt x="422" y="116"/>
                </a:lnTo>
                <a:lnTo>
                  <a:pt x="349" y="162"/>
                </a:lnTo>
                <a:lnTo>
                  <a:pt x="283" y="215"/>
                </a:lnTo>
                <a:lnTo>
                  <a:pt x="221" y="274"/>
                </a:lnTo>
                <a:lnTo>
                  <a:pt x="169" y="339"/>
                </a:lnTo>
                <a:lnTo>
                  <a:pt x="123" y="412"/>
                </a:lnTo>
                <a:lnTo>
                  <a:pt x="84" y="489"/>
                </a:lnTo>
                <a:lnTo>
                  <a:pt x="55" y="570"/>
                </a:lnTo>
                <a:lnTo>
                  <a:pt x="34" y="653"/>
                </a:lnTo>
                <a:lnTo>
                  <a:pt x="24" y="738"/>
                </a:lnTo>
                <a:lnTo>
                  <a:pt x="24" y="824"/>
                </a:lnTo>
                <a:lnTo>
                  <a:pt x="32" y="907"/>
                </a:lnTo>
                <a:lnTo>
                  <a:pt x="51" y="992"/>
                </a:lnTo>
                <a:lnTo>
                  <a:pt x="78" y="1074"/>
                </a:lnTo>
                <a:lnTo>
                  <a:pt x="107" y="1136"/>
                </a:lnTo>
                <a:lnTo>
                  <a:pt x="141" y="1196"/>
                </a:lnTo>
                <a:lnTo>
                  <a:pt x="143" y="1199"/>
                </a:lnTo>
                <a:lnTo>
                  <a:pt x="123" y="1213"/>
                </a:lnTo>
                <a:lnTo>
                  <a:pt x="121" y="1208"/>
                </a:lnTo>
                <a:lnTo>
                  <a:pt x="85" y="1147"/>
                </a:lnTo>
                <a:lnTo>
                  <a:pt x="56" y="1082"/>
                </a:lnTo>
                <a:lnTo>
                  <a:pt x="29" y="1000"/>
                </a:lnTo>
                <a:lnTo>
                  <a:pt x="10" y="919"/>
                </a:lnTo>
                <a:lnTo>
                  <a:pt x="0" y="837"/>
                </a:lnTo>
                <a:lnTo>
                  <a:pt x="0" y="756"/>
                </a:lnTo>
                <a:lnTo>
                  <a:pt x="7" y="674"/>
                </a:lnTo>
                <a:lnTo>
                  <a:pt x="24" y="594"/>
                </a:lnTo>
                <a:lnTo>
                  <a:pt x="48" y="517"/>
                </a:lnTo>
                <a:lnTo>
                  <a:pt x="78" y="443"/>
                </a:lnTo>
                <a:lnTo>
                  <a:pt x="118" y="373"/>
                </a:lnTo>
                <a:lnTo>
                  <a:pt x="164" y="307"/>
                </a:lnTo>
                <a:lnTo>
                  <a:pt x="216" y="244"/>
                </a:lnTo>
                <a:lnTo>
                  <a:pt x="276" y="188"/>
                </a:lnTo>
                <a:lnTo>
                  <a:pt x="342" y="138"/>
                </a:lnTo>
                <a:lnTo>
                  <a:pt x="414" y="94"/>
                </a:lnTo>
                <a:lnTo>
                  <a:pt x="492" y="58"/>
                </a:lnTo>
                <a:lnTo>
                  <a:pt x="563" y="33"/>
                </a:lnTo>
                <a:lnTo>
                  <a:pt x="637" y="14"/>
                </a:lnTo>
                <a:lnTo>
                  <a:pt x="711" y="4"/>
                </a:lnTo>
                <a:lnTo>
                  <a:pt x="7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1087174" y="1897401"/>
            <a:ext cx="2726874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1939320" y="1432266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658940" y="1682127"/>
            <a:ext cx="1089754" cy="1026536"/>
            <a:chOff x="7261226" y="1773919"/>
            <a:chExt cx="1149350" cy="1082675"/>
          </a:xfrm>
        </p:grpSpPr>
        <p:grpSp>
          <p:nvGrpSpPr>
            <p:cNvPr id="41" name="组合 40"/>
            <p:cNvGrpSpPr/>
            <p:nvPr/>
          </p:nvGrpSpPr>
          <p:grpSpPr>
            <a:xfrm>
              <a:off x="7261226" y="1773919"/>
              <a:ext cx="1149350" cy="1082675"/>
              <a:chOff x="7261226" y="1773919"/>
              <a:chExt cx="1149350" cy="1082675"/>
            </a:xfrm>
          </p:grpSpPr>
          <p:sp>
            <p:nvSpPr>
              <p:cNvPr id="15" name="Freeform 14"/>
              <p:cNvSpPr/>
              <p:nvPr/>
            </p:nvSpPr>
            <p:spPr bwMode="auto">
              <a:xfrm>
                <a:off x="7261226" y="1818369"/>
                <a:ext cx="1149350" cy="1038225"/>
              </a:xfrm>
              <a:custGeom>
                <a:avLst/>
                <a:gdLst>
                  <a:gd name="T0" fmla="*/ 824 w 1448"/>
                  <a:gd name="T1" fmla="*/ 5 h 1307"/>
                  <a:gd name="T2" fmla="*/ 992 w 1448"/>
                  <a:gd name="T3" fmla="*/ 37 h 1307"/>
                  <a:gd name="T4" fmla="*/ 1142 w 1448"/>
                  <a:gd name="T5" fmla="*/ 100 h 1307"/>
                  <a:gd name="T6" fmla="*/ 1268 w 1448"/>
                  <a:gd name="T7" fmla="*/ 188 h 1307"/>
                  <a:gd name="T8" fmla="*/ 1363 w 1448"/>
                  <a:gd name="T9" fmla="*/ 296 h 1307"/>
                  <a:gd name="T10" fmla="*/ 1426 w 1448"/>
                  <a:gd name="T11" fmla="*/ 421 h 1307"/>
                  <a:gd name="T12" fmla="*/ 1448 w 1448"/>
                  <a:gd name="T13" fmla="*/ 559 h 1307"/>
                  <a:gd name="T14" fmla="*/ 1426 w 1448"/>
                  <a:gd name="T15" fmla="*/ 695 h 1307"/>
                  <a:gd name="T16" fmla="*/ 1363 w 1448"/>
                  <a:gd name="T17" fmla="*/ 821 h 1307"/>
                  <a:gd name="T18" fmla="*/ 1268 w 1448"/>
                  <a:gd name="T19" fmla="*/ 930 h 1307"/>
                  <a:gd name="T20" fmla="*/ 1142 w 1448"/>
                  <a:gd name="T21" fmla="*/ 1017 h 1307"/>
                  <a:gd name="T22" fmla="*/ 992 w 1448"/>
                  <a:gd name="T23" fmla="*/ 1080 h 1307"/>
                  <a:gd name="T24" fmla="*/ 824 w 1448"/>
                  <a:gd name="T25" fmla="*/ 1112 h 1307"/>
                  <a:gd name="T26" fmla="*/ 654 w 1448"/>
                  <a:gd name="T27" fmla="*/ 1114 h 1307"/>
                  <a:gd name="T28" fmla="*/ 504 w 1448"/>
                  <a:gd name="T29" fmla="*/ 1086 h 1307"/>
                  <a:gd name="T30" fmla="*/ 567 w 1448"/>
                  <a:gd name="T31" fmla="*/ 1171 h 1307"/>
                  <a:gd name="T32" fmla="*/ 649 w 1448"/>
                  <a:gd name="T33" fmla="*/ 1246 h 1307"/>
                  <a:gd name="T34" fmla="*/ 754 w 1448"/>
                  <a:gd name="T35" fmla="*/ 1304 h 1307"/>
                  <a:gd name="T36" fmla="*/ 620 w 1448"/>
                  <a:gd name="T37" fmla="*/ 1301 h 1307"/>
                  <a:gd name="T38" fmla="*/ 480 w 1448"/>
                  <a:gd name="T39" fmla="*/ 1258 h 1307"/>
                  <a:gd name="T40" fmla="*/ 347 w 1448"/>
                  <a:gd name="T41" fmla="*/ 1185 h 1307"/>
                  <a:gd name="T42" fmla="*/ 225 w 1448"/>
                  <a:gd name="T43" fmla="*/ 1081 h 1307"/>
                  <a:gd name="T44" fmla="*/ 123 w 1448"/>
                  <a:gd name="T45" fmla="*/ 955 h 1307"/>
                  <a:gd name="T46" fmla="*/ 46 w 1448"/>
                  <a:gd name="T47" fmla="*/ 813 h 1307"/>
                  <a:gd name="T48" fmla="*/ 5 w 1448"/>
                  <a:gd name="T49" fmla="*/ 654 h 1307"/>
                  <a:gd name="T50" fmla="*/ 4 w 1448"/>
                  <a:gd name="T51" fmla="*/ 505 h 1307"/>
                  <a:gd name="T52" fmla="*/ 38 w 1448"/>
                  <a:gd name="T53" fmla="*/ 381 h 1307"/>
                  <a:gd name="T54" fmla="*/ 104 w 1448"/>
                  <a:gd name="T55" fmla="*/ 272 h 1307"/>
                  <a:gd name="T56" fmla="*/ 194 w 1448"/>
                  <a:gd name="T57" fmla="*/ 178 h 1307"/>
                  <a:gd name="T58" fmla="*/ 307 w 1448"/>
                  <a:gd name="T59" fmla="*/ 103 h 1307"/>
                  <a:gd name="T60" fmla="*/ 438 w 1448"/>
                  <a:gd name="T61" fmla="*/ 47 h 1307"/>
                  <a:gd name="T62" fmla="*/ 581 w 1448"/>
                  <a:gd name="T63" fmla="*/ 12 h 1307"/>
                  <a:gd name="T64" fmla="*/ 734 w 1448"/>
                  <a:gd name="T65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8" h="1307">
                    <a:moveTo>
                      <a:pt x="734" y="0"/>
                    </a:moveTo>
                    <a:lnTo>
                      <a:pt x="824" y="5"/>
                    </a:lnTo>
                    <a:lnTo>
                      <a:pt x="909" y="17"/>
                    </a:lnTo>
                    <a:lnTo>
                      <a:pt x="992" y="37"/>
                    </a:lnTo>
                    <a:lnTo>
                      <a:pt x="1069" y="66"/>
                    </a:lnTo>
                    <a:lnTo>
                      <a:pt x="1142" y="100"/>
                    </a:lnTo>
                    <a:lnTo>
                      <a:pt x="1208" y="141"/>
                    </a:lnTo>
                    <a:lnTo>
                      <a:pt x="1268" y="188"/>
                    </a:lnTo>
                    <a:lnTo>
                      <a:pt x="1319" y="240"/>
                    </a:lnTo>
                    <a:lnTo>
                      <a:pt x="1363" y="296"/>
                    </a:lnTo>
                    <a:lnTo>
                      <a:pt x="1399" y="357"/>
                    </a:lnTo>
                    <a:lnTo>
                      <a:pt x="1426" y="421"/>
                    </a:lnTo>
                    <a:lnTo>
                      <a:pt x="1442" y="488"/>
                    </a:lnTo>
                    <a:lnTo>
                      <a:pt x="1448" y="559"/>
                    </a:lnTo>
                    <a:lnTo>
                      <a:pt x="1442" y="629"/>
                    </a:lnTo>
                    <a:lnTo>
                      <a:pt x="1426" y="695"/>
                    </a:lnTo>
                    <a:lnTo>
                      <a:pt x="1399" y="760"/>
                    </a:lnTo>
                    <a:lnTo>
                      <a:pt x="1363" y="821"/>
                    </a:lnTo>
                    <a:lnTo>
                      <a:pt x="1319" y="877"/>
                    </a:lnTo>
                    <a:lnTo>
                      <a:pt x="1268" y="930"/>
                    </a:lnTo>
                    <a:lnTo>
                      <a:pt x="1208" y="976"/>
                    </a:lnTo>
                    <a:lnTo>
                      <a:pt x="1142" y="1017"/>
                    </a:lnTo>
                    <a:lnTo>
                      <a:pt x="1069" y="1051"/>
                    </a:lnTo>
                    <a:lnTo>
                      <a:pt x="992" y="1080"/>
                    </a:lnTo>
                    <a:lnTo>
                      <a:pt x="909" y="1100"/>
                    </a:lnTo>
                    <a:lnTo>
                      <a:pt x="824" y="1112"/>
                    </a:lnTo>
                    <a:lnTo>
                      <a:pt x="734" y="1117"/>
                    </a:lnTo>
                    <a:lnTo>
                      <a:pt x="654" y="1114"/>
                    </a:lnTo>
                    <a:lnTo>
                      <a:pt x="577" y="1103"/>
                    </a:lnTo>
                    <a:lnTo>
                      <a:pt x="504" y="1086"/>
                    </a:lnTo>
                    <a:lnTo>
                      <a:pt x="533" y="1131"/>
                    </a:lnTo>
                    <a:lnTo>
                      <a:pt x="567" y="1171"/>
                    </a:lnTo>
                    <a:lnTo>
                      <a:pt x="604" y="1211"/>
                    </a:lnTo>
                    <a:lnTo>
                      <a:pt x="649" y="1246"/>
                    </a:lnTo>
                    <a:lnTo>
                      <a:pt x="698" y="1277"/>
                    </a:lnTo>
                    <a:lnTo>
                      <a:pt x="754" y="1304"/>
                    </a:lnTo>
                    <a:lnTo>
                      <a:pt x="688" y="1307"/>
                    </a:lnTo>
                    <a:lnTo>
                      <a:pt x="620" y="1301"/>
                    </a:lnTo>
                    <a:lnTo>
                      <a:pt x="550" y="1284"/>
                    </a:lnTo>
                    <a:lnTo>
                      <a:pt x="480" y="1258"/>
                    </a:lnTo>
                    <a:lnTo>
                      <a:pt x="414" y="1226"/>
                    </a:lnTo>
                    <a:lnTo>
                      <a:pt x="347" y="1185"/>
                    </a:lnTo>
                    <a:lnTo>
                      <a:pt x="284" y="1136"/>
                    </a:lnTo>
                    <a:lnTo>
                      <a:pt x="225" y="1081"/>
                    </a:lnTo>
                    <a:lnTo>
                      <a:pt x="170" y="1022"/>
                    </a:lnTo>
                    <a:lnTo>
                      <a:pt x="123" y="955"/>
                    </a:lnTo>
                    <a:lnTo>
                      <a:pt x="80" y="886"/>
                    </a:lnTo>
                    <a:lnTo>
                      <a:pt x="46" y="813"/>
                    </a:lnTo>
                    <a:lnTo>
                      <a:pt x="21" y="734"/>
                    </a:lnTo>
                    <a:lnTo>
                      <a:pt x="5" y="654"/>
                    </a:lnTo>
                    <a:lnTo>
                      <a:pt x="0" y="571"/>
                    </a:lnTo>
                    <a:lnTo>
                      <a:pt x="4" y="505"/>
                    </a:lnTo>
                    <a:lnTo>
                      <a:pt x="17" y="442"/>
                    </a:lnTo>
                    <a:lnTo>
                      <a:pt x="38" y="381"/>
                    </a:lnTo>
                    <a:lnTo>
                      <a:pt x="67" y="325"/>
                    </a:lnTo>
                    <a:lnTo>
                      <a:pt x="104" y="272"/>
                    </a:lnTo>
                    <a:lnTo>
                      <a:pt x="145" y="224"/>
                    </a:lnTo>
                    <a:lnTo>
                      <a:pt x="194" y="178"/>
                    </a:lnTo>
                    <a:lnTo>
                      <a:pt x="249" y="139"/>
                    </a:lnTo>
                    <a:lnTo>
                      <a:pt x="307" y="103"/>
                    </a:lnTo>
                    <a:lnTo>
                      <a:pt x="370" y="73"/>
                    </a:lnTo>
                    <a:lnTo>
                      <a:pt x="438" y="47"/>
                    </a:lnTo>
                    <a:lnTo>
                      <a:pt x="507" y="27"/>
                    </a:lnTo>
                    <a:lnTo>
                      <a:pt x="581" y="12"/>
                    </a:lnTo>
                    <a:lnTo>
                      <a:pt x="657" y="3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7261226" y="1773919"/>
                <a:ext cx="1149350" cy="1082675"/>
              </a:xfrm>
              <a:custGeom>
                <a:avLst/>
                <a:gdLst>
                  <a:gd name="T0" fmla="*/ 824 w 1448"/>
                  <a:gd name="T1" fmla="*/ 5 h 1363"/>
                  <a:gd name="T2" fmla="*/ 992 w 1448"/>
                  <a:gd name="T3" fmla="*/ 39 h 1363"/>
                  <a:gd name="T4" fmla="*/ 1142 w 1448"/>
                  <a:gd name="T5" fmla="*/ 100 h 1363"/>
                  <a:gd name="T6" fmla="*/ 1268 w 1448"/>
                  <a:gd name="T7" fmla="*/ 188 h 1363"/>
                  <a:gd name="T8" fmla="*/ 1363 w 1448"/>
                  <a:gd name="T9" fmla="*/ 296 h 1363"/>
                  <a:gd name="T10" fmla="*/ 1426 w 1448"/>
                  <a:gd name="T11" fmla="*/ 421 h 1363"/>
                  <a:gd name="T12" fmla="*/ 1448 w 1448"/>
                  <a:gd name="T13" fmla="*/ 559 h 1363"/>
                  <a:gd name="T14" fmla="*/ 1426 w 1448"/>
                  <a:gd name="T15" fmla="*/ 697 h 1363"/>
                  <a:gd name="T16" fmla="*/ 1363 w 1448"/>
                  <a:gd name="T17" fmla="*/ 821 h 1363"/>
                  <a:gd name="T18" fmla="*/ 1268 w 1448"/>
                  <a:gd name="T19" fmla="*/ 930 h 1363"/>
                  <a:gd name="T20" fmla="*/ 1142 w 1448"/>
                  <a:gd name="T21" fmla="*/ 1017 h 1363"/>
                  <a:gd name="T22" fmla="*/ 992 w 1448"/>
                  <a:gd name="T23" fmla="*/ 1079 h 1363"/>
                  <a:gd name="T24" fmla="*/ 824 w 1448"/>
                  <a:gd name="T25" fmla="*/ 1112 h 1363"/>
                  <a:gd name="T26" fmla="*/ 654 w 1448"/>
                  <a:gd name="T27" fmla="*/ 1114 h 1363"/>
                  <a:gd name="T28" fmla="*/ 504 w 1448"/>
                  <a:gd name="T29" fmla="*/ 1086 h 1363"/>
                  <a:gd name="T30" fmla="*/ 548 w 1448"/>
                  <a:gd name="T31" fmla="*/ 1159 h 1363"/>
                  <a:gd name="T32" fmla="*/ 604 w 1448"/>
                  <a:gd name="T33" fmla="*/ 1238 h 1363"/>
                  <a:gd name="T34" fmla="*/ 674 w 1448"/>
                  <a:gd name="T35" fmla="*/ 1309 h 1363"/>
                  <a:gd name="T36" fmla="*/ 754 w 1448"/>
                  <a:gd name="T37" fmla="*/ 1360 h 1363"/>
                  <a:gd name="T38" fmla="*/ 628 w 1448"/>
                  <a:gd name="T39" fmla="*/ 1358 h 1363"/>
                  <a:gd name="T40" fmla="*/ 497 w 1448"/>
                  <a:gd name="T41" fmla="*/ 1323 h 1363"/>
                  <a:gd name="T42" fmla="*/ 371 w 1448"/>
                  <a:gd name="T43" fmla="*/ 1256 h 1363"/>
                  <a:gd name="T44" fmla="*/ 254 w 1448"/>
                  <a:gd name="T45" fmla="*/ 1163 h 1363"/>
                  <a:gd name="T46" fmla="*/ 152 w 1448"/>
                  <a:gd name="T47" fmla="*/ 1045 h 1363"/>
                  <a:gd name="T48" fmla="*/ 70 w 1448"/>
                  <a:gd name="T49" fmla="*/ 906 h 1363"/>
                  <a:gd name="T50" fmla="*/ 17 w 1448"/>
                  <a:gd name="T51" fmla="*/ 746 h 1363"/>
                  <a:gd name="T52" fmla="*/ 0 w 1448"/>
                  <a:gd name="T53" fmla="*/ 571 h 1363"/>
                  <a:gd name="T54" fmla="*/ 17 w 1448"/>
                  <a:gd name="T55" fmla="*/ 442 h 1363"/>
                  <a:gd name="T56" fmla="*/ 68 w 1448"/>
                  <a:gd name="T57" fmla="*/ 324 h 1363"/>
                  <a:gd name="T58" fmla="*/ 147 w 1448"/>
                  <a:gd name="T59" fmla="*/ 224 h 1363"/>
                  <a:gd name="T60" fmla="*/ 249 w 1448"/>
                  <a:gd name="T61" fmla="*/ 139 h 1363"/>
                  <a:gd name="T62" fmla="*/ 371 w 1448"/>
                  <a:gd name="T63" fmla="*/ 73 h 1363"/>
                  <a:gd name="T64" fmla="*/ 507 w 1448"/>
                  <a:gd name="T65" fmla="*/ 27 h 1363"/>
                  <a:gd name="T66" fmla="*/ 657 w 1448"/>
                  <a:gd name="T67" fmla="*/ 3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8" h="1363">
                    <a:moveTo>
                      <a:pt x="734" y="0"/>
                    </a:moveTo>
                    <a:lnTo>
                      <a:pt x="824" y="5"/>
                    </a:lnTo>
                    <a:lnTo>
                      <a:pt x="909" y="17"/>
                    </a:lnTo>
                    <a:lnTo>
                      <a:pt x="992" y="39"/>
                    </a:lnTo>
                    <a:lnTo>
                      <a:pt x="1069" y="66"/>
                    </a:lnTo>
                    <a:lnTo>
                      <a:pt x="1142" y="100"/>
                    </a:lnTo>
                    <a:lnTo>
                      <a:pt x="1208" y="141"/>
                    </a:lnTo>
                    <a:lnTo>
                      <a:pt x="1268" y="188"/>
                    </a:lnTo>
                    <a:lnTo>
                      <a:pt x="1319" y="239"/>
                    </a:lnTo>
                    <a:lnTo>
                      <a:pt x="1363" y="296"/>
                    </a:lnTo>
                    <a:lnTo>
                      <a:pt x="1399" y="357"/>
                    </a:lnTo>
                    <a:lnTo>
                      <a:pt x="1426" y="421"/>
                    </a:lnTo>
                    <a:lnTo>
                      <a:pt x="1442" y="489"/>
                    </a:lnTo>
                    <a:lnTo>
                      <a:pt x="1448" y="559"/>
                    </a:lnTo>
                    <a:lnTo>
                      <a:pt x="1442" y="629"/>
                    </a:lnTo>
                    <a:lnTo>
                      <a:pt x="1426" y="697"/>
                    </a:lnTo>
                    <a:lnTo>
                      <a:pt x="1399" y="760"/>
                    </a:lnTo>
                    <a:lnTo>
                      <a:pt x="1363" y="821"/>
                    </a:lnTo>
                    <a:lnTo>
                      <a:pt x="1319" y="877"/>
                    </a:lnTo>
                    <a:lnTo>
                      <a:pt x="1268" y="930"/>
                    </a:lnTo>
                    <a:lnTo>
                      <a:pt x="1208" y="976"/>
                    </a:lnTo>
                    <a:lnTo>
                      <a:pt x="1142" y="1017"/>
                    </a:lnTo>
                    <a:lnTo>
                      <a:pt x="1069" y="1051"/>
                    </a:lnTo>
                    <a:lnTo>
                      <a:pt x="992" y="1079"/>
                    </a:lnTo>
                    <a:lnTo>
                      <a:pt x="909" y="1100"/>
                    </a:lnTo>
                    <a:lnTo>
                      <a:pt x="824" y="1112"/>
                    </a:lnTo>
                    <a:lnTo>
                      <a:pt x="734" y="1117"/>
                    </a:lnTo>
                    <a:lnTo>
                      <a:pt x="654" y="1114"/>
                    </a:lnTo>
                    <a:lnTo>
                      <a:pt x="577" y="1103"/>
                    </a:lnTo>
                    <a:lnTo>
                      <a:pt x="504" y="1086"/>
                    </a:lnTo>
                    <a:lnTo>
                      <a:pt x="524" y="1122"/>
                    </a:lnTo>
                    <a:lnTo>
                      <a:pt x="548" y="1159"/>
                    </a:lnTo>
                    <a:lnTo>
                      <a:pt x="575" y="1199"/>
                    </a:lnTo>
                    <a:lnTo>
                      <a:pt x="604" y="1238"/>
                    </a:lnTo>
                    <a:lnTo>
                      <a:pt x="638" y="1275"/>
                    </a:lnTo>
                    <a:lnTo>
                      <a:pt x="674" y="1309"/>
                    </a:lnTo>
                    <a:lnTo>
                      <a:pt x="712" y="1338"/>
                    </a:lnTo>
                    <a:lnTo>
                      <a:pt x="754" y="1360"/>
                    </a:lnTo>
                    <a:lnTo>
                      <a:pt x="691" y="1363"/>
                    </a:lnTo>
                    <a:lnTo>
                      <a:pt x="628" y="1358"/>
                    </a:lnTo>
                    <a:lnTo>
                      <a:pt x="562" y="1345"/>
                    </a:lnTo>
                    <a:lnTo>
                      <a:pt x="497" y="1323"/>
                    </a:lnTo>
                    <a:lnTo>
                      <a:pt x="434" y="1294"/>
                    </a:lnTo>
                    <a:lnTo>
                      <a:pt x="371" y="1256"/>
                    </a:lnTo>
                    <a:lnTo>
                      <a:pt x="310" y="1214"/>
                    </a:lnTo>
                    <a:lnTo>
                      <a:pt x="254" y="1163"/>
                    </a:lnTo>
                    <a:lnTo>
                      <a:pt x="199" y="1107"/>
                    </a:lnTo>
                    <a:lnTo>
                      <a:pt x="152" y="1045"/>
                    </a:lnTo>
                    <a:lnTo>
                      <a:pt x="107" y="977"/>
                    </a:lnTo>
                    <a:lnTo>
                      <a:pt x="70" y="906"/>
                    </a:lnTo>
                    <a:lnTo>
                      <a:pt x="41" y="828"/>
                    </a:lnTo>
                    <a:lnTo>
                      <a:pt x="17" y="746"/>
                    </a:lnTo>
                    <a:lnTo>
                      <a:pt x="4" y="661"/>
                    </a:lnTo>
                    <a:lnTo>
                      <a:pt x="0" y="571"/>
                    </a:lnTo>
                    <a:lnTo>
                      <a:pt x="4" y="505"/>
                    </a:lnTo>
                    <a:lnTo>
                      <a:pt x="17" y="442"/>
                    </a:lnTo>
                    <a:lnTo>
                      <a:pt x="39" y="382"/>
                    </a:lnTo>
                    <a:lnTo>
                      <a:pt x="68" y="324"/>
                    </a:lnTo>
                    <a:lnTo>
                      <a:pt x="104" y="272"/>
                    </a:lnTo>
                    <a:lnTo>
                      <a:pt x="147" y="224"/>
                    </a:lnTo>
                    <a:lnTo>
                      <a:pt x="194" y="178"/>
                    </a:lnTo>
                    <a:lnTo>
                      <a:pt x="249" y="139"/>
                    </a:lnTo>
                    <a:lnTo>
                      <a:pt x="307" y="103"/>
                    </a:lnTo>
                    <a:lnTo>
                      <a:pt x="371" y="73"/>
                    </a:lnTo>
                    <a:lnTo>
                      <a:pt x="438" y="47"/>
                    </a:lnTo>
                    <a:lnTo>
                      <a:pt x="507" y="27"/>
                    </a:lnTo>
                    <a:lnTo>
                      <a:pt x="581" y="13"/>
                    </a:lnTo>
                    <a:lnTo>
                      <a:pt x="657" y="3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7261226" y="1818369"/>
                <a:ext cx="1149350" cy="1038225"/>
              </a:xfrm>
              <a:custGeom>
                <a:avLst/>
                <a:gdLst>
                  <a:gd name="T0" fmla="*/ 824 w 1448"/>
                  <a:gd name="T1" fmla="*/ 5 h 1307"/>
                  <a:gd name="T2" fmla="*/ 992 w 1448"/>
                  <a:gd name="T3" fmla="*/ 37 h 1307"/>
                  <a:gd name="T4" fmla="*/ 1142 w 1448"/>
                  <a:gd name="T5" fmla="*/ 100 h 1307"/>
                  <a:gd name="T6" fmla="*/ 1268 w 1448"/>
                  <a:gd name="T7" fmla="*/ 188 h 1307"/>
                  <a:gd name="T8" fmla="*/ 1363 w 1448"/>
                  <a:gd name="T9" fmla="*/ 296 h 1307"/>
                  <a:gd name="T10" fmla="*/ 1426 w 1448"/>
                  <a:gd name="T11" fmla="*/ 421 h 1307"/>
                  <a:gd name="T12" fmla="*/ 1448 w 1448"/>
                  <a:gd name="T13" fmla="*/ 559 h 1307"/>
                  <a:gd name="T14" fmla="*/ 1426 w 1448"/>
                  <a:gd name="T15" fmla="*/ 695 h 1307"/>
                  <a:gd name="T16" fmla="*/ 1363 w 1448"/>
                  <a:gd name="T17" fmla="*/ 821 h 1307"/>
                  <a:gd name="T18" fmla="*/ 1268 w 1448"/>
                  <a:gd name="T19" fmla="*/ 930 h 1307"/>
                  <a:gd name="T20" fmla="*/ 1142 w 1448"/>
                  <a:gd name="T21" fmla="*/ 1017 h 1307"/>
                  <a:gd name="T22" fmla="*/ 992 w 1448"/>
                  <a:gd name="T23" fmla="*/ 1080 h 1307"/>
                  <a:gd name="T24" fmla="*/ 824 w 1448"/>
                  <a:gd name="T25" fmla="*/ 1112 h 1307"/>
                  <a:gd name="T26" fmla="*/ 654 w 1448"/>
                  <a:gd name="T27" fmla="*/ 1114 h 1307"/>
                  <a:gd name="T28" fmla="*/ 504 w 1448"/>
                  <a:gd name="T29" fmla="*/ 1086 h 1307"/>
                  <a:gd name="T30" fmla="*/ 567 w 1448"/>
                  <a:gd name="T31" fmla="*/ 1171 h 1307"/>
                  <a:gd name="T32" fmla="*/ 649 w 1448"/>
                  <a:gd name="T33" fmla="*/ 1246 h 1307"/>
                  <a:gd name="T34" fmla="*/ 754 w 1448"/>
                  <a:gd name="T35" fmla="*/ 1304 h 1307"/>
                  <a:gd name="T36" fmla="*/ 620 w 1448"/>
                  <a:gd name="T37" fmla="*/ 1301 h 1307"/>
                  <a:gd name="T38" fmla="*/ 480 w 1448"/>
                  <a:gd name="T39" fmla="*/ 1258 h 1307"/>
                  <a:gd name="T40" fmla="*/ 347 w 1448"/>
                  <a:gd name="T41" fmla="*/ 1185 h 1307"/>
                  <a:gd name="T42" fmla="*/ 225 w 1448"/>
                  <a:gd name="T43" fmla="*/ 1081 h 1307"/>
                  <a:gd name="T44" fmla="*/ 123 w 1448"/>
                  <a:gd name="T45" fmla="*/ 955 h 1307"/>
                  <a:gd name="T46" fmla="*/ 46 w 1448"/>
                  <a:gd name="T47" fmla="*/ 813 h 1307"/>
                  <a:gd name="T48" fmla="*/ 5 w 1448"/>
                  <a:gd name="T49" fmla="*/ 654 h 1307"/>
                  <a:gd name="T50" fmla="*/ 4 w 1448"/>
                  <a:gd name="T51" fmla="*/ 505 h 1307"/>
                  <a:gd name="T52" fmla="*/ 38 w 1448"/>
                  <a:gd name="T53" fmla="*/ 381 h 1307"/>
                  <a:gd name="T54" fmla="*/ 104 w 1448"/>
                  <a:gd name="T55" fmla="*/ 272 h 1307"/>
                  <a:gd name="T56" fmla="*/ 194 w 1448"/>
                  <a:gd name="T57" fmla="*/ 178 h 1307"/>
                  <a:gd name="T58" fmla="*/ 307 w 1448"/>
                  <a:gd name="T59" fmla="*/ 103 h 1307"/>
                  <a:gd name="T60" fmla="*/ 438 w 1448"/>
                  <a:gd name="T61" fmla="*/ 47 h 1307"/>
                  <a:gd name="T62" fmla="*/ 581 w 1448"/>
                  <a:gd name="T63" fmla="*/ 12 h 1307"/>
                  <a:gd name="T64" fmla="*/ 734 w 1448"/>
                  <a:gd name="T65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8" h="1307">
                    <a:moveTo>
                      <a:pt x="734" y="0"/>
                    </a:moveTo>
                    <a:lnTo>
                      <a:pt x="824" y="5"/>
                    </a:lnTo>
                    <a:lnTo>
                      <a:pt x="909" y="17"/>
                    </a:lnTo>
                    <a:lnTo>
                      <a:pt x="992" y="37"/>
                    </a:lnTo>
                    <a:lnTo>
                      <a:pt x="1069" y="66"/>
                    </a:lnTo>
                    <a:lnTo>
                      <a:pt x="1142" y="100"/>
                    </a:lnTo>
                    <a:lnTo>
                      <a:pt x="1208" y="141"/>
                    </a:lnTo>
                    <a:lnTo>
                      <a:pt x="1268" y="188"/>
                    </a:lnTo>
                    <a:lnTo>
                      <a:pt x="1319" y="240"/>
                    </a:lnTo>
                    <a:lnTo>
                      <a:pt x="1363" y="296"/>
                    </a:lnTo>
                    <a:lnTo>
                      <a:pt x="1399" y="357"/>
                    </a:lnTo>
                    <a:lnTo>
                      <a:pt x="1426" y="421"/>
                    </a:lnTo>
                    <a:lnTo>
                      <a:pt x="1442" y="488"/>
                    </a:lnTo>
                    <a:lnTo>
                      <a:pt x="1448" y="559"/>
                    </a:lnTo>
                    <a:lnTo>
                      <a:pt x="1442" y="629"/>
                    </a:lnTo>
                    <a:lnTo>
                      <a:pt x="1426" y="695"/>
                    </a:lnTo>
                    <a:lnTo>
                      <a:pt x="1399" y="760"/>
                    </a:lnTo>
                    <a:lnTo>
                      <a:pt x="1363" y="821"/>
                    </a:lnTo>
                    <a:lnTo>
                      <a:pt x="1319" y="877"/>
                    </a:lnTo>
                    <a:lnTo>
                      <a:pt x="1268" y="930"/>
                    </a:lnTo>
                    <a:lnTo>
                      <a:pt x="1208" y="976"/>
                    </a:lnTo>
                    <a:lnTo>
                      <a:pt x="1142" y="1017"/>
                    </a:lnTo>
                    <a:lnTo>
                      <a:pt x="1069" y="1051"/>
                    </a:lnTo>
                    <a:lnTo>
                      <a:pt x="992" y="1080"/>
                    </a:lnTo>
                    <a:lnTo>
                      <a:pt x="909" y="1100"/>
                    </a:lnTo>
                    <a:lnTo>
                      <a:pt x="824" y="1112"/>
                    </a:lnTo>
                    <a:lnTo>
                      <a:pt x="734" y="1117"/>
                    </a:lnTo>
                    <a:lnTo>
                      <a:pt x="654" y="1114"/>
                    </a:lnTo>
                    <a:lnTo>
                      <a:pt x="577" y="1103"/>
                    </a:lnTo>
                    <a:lnTo>
                      <a:pt x="504" y="1086"/>
                    </a:lnTo>
                    <a:lnTo>
                      <a:pt x="533" y="1131"/>
                    </a:lnTo>
                    <a:lnTo>
                      <a:pt x="567" y="1171"/>
                    </a:lnTo>
                    <a:lnTo>
                      <a:pt x="604" y="1211"/>
                    </a:lnTo>
                    <a:lnTo>
                      <a:pt x="649" y="1246"/>
                    </a:lnTo>
                    <a:lnTo>
                      <a:pt x="698" y="1277"/>
                    </a:lnTo>
                    <a:lnTo>
                      <a:pt x="754" y="1304"/>
                    </a:lnTo>
                    <a:lnTo>
                      <a:pt x="688" y="1307"/>
                    </a:lnTo>
                    <a:lnTo>
                      <a:pt x="620" y="1301"/>
                    </a:lnTo>
                    <a:lnTo>
                      <a:pt x="550" y="1284"/>
                    </a:lnTo>
                    <a:lnTo>
                      <a:pt x="480" y="1258"/>
                    </a:lnTo>
                    <a:lnTo>
                      <a:pt x="414" y="1226"/>
                    </a:lnTo>
                    <a:lnTo>
                      <a:pt x="347" y="1185"/>
                    </a:lnTo>
                    <a:lnTo>
                      <a:pt x="284" y="1136"/>
                    </a:lnTo>
                    <a:lnTo>
                      <a:pt x="225" y="1081"/>
                    </a:lnTo>
                    <a:lnTo>
                      <a:pt x="170" y="1022"/>
                    </a:lnTo>
                    <a:lnTo>
                      <a:pt x="123" y="955"/>
                    </a:lnTo>
                    <a:lnTo>
                      <a:pt x="80" y="886"/>
                    </a:lnTo>
                    <a:lnTo>
                      <a:pt x="46" y="813"/>
                    </a:lnTo>
                    <a:lnTo>
                      <a:pt x="21" y="734"/>
                    </a:lnTo>
                    <a:lnTo>
                      <a:pt x="5" y="654"/>
                    </a:lnTo>
                    <a:lnTo>
                      <a:pt x="0" y="571"/>
                    </a:lnTo>
                    <a:lnTo>
                      <a:pt x="4" y="505"/>
                    </a:lnTo>
                    <a:lnTo>
                      <a:pt x="17" y="442"/>
                    </a:lnTo>
                    <a:lnTo>
                      <a:pt x="38" y="381"/>
                    </a:lnTo>
                    <a:lnTo>
                      <a:pt x="67" y="325"/>
                    </a:lnTo>
                    <a:lnTo>
                      <a:pt x="104" y="272"/>
                    </a:lnTo>
                    <a:lnTo>
                      <a:pt x="145" y="224"/>
                    </a:lnTo>
                    <a:lnTo>
                      <a:pt x="194" y="178"/>
                    </a:lnTo>
                    <a:lnTo>
                      <a:pt x="249" y="139"/>
                    </a:lnTo>
                    <a:lnTo>
                      <a:pt x="307" y="103"/>
                    </a:lnTo>
                    <a:lnTo>
                      <a:pt x="370" y="73"/>
                    </a:lnTo>
                    <a:lnTo>
                      <a:pt x="438" y="47"/>
                    </a:lnTo>
                    <a:lnTo>
                      <a:pt x="507" y="27"/>
                    </a:lnTo>
                    <a:lnTo>
                      <a:pt x="581" y="12"/>
                    </a:lnTo>
                    <a:lnTo>
                      <a:pt x="657" y="3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7261226" y="1773919"/>
                <a:ext cx="1149350" cy="1082675"/>
              </a:xfrm>
              <a:custGeom>
                <a:avLst/>
                <a:gdLst>
                  <a:gd name="T0" fmla="*/ 824 w 1448"/>
                  <a:gd name="T1" fmla="*/ 5 h 1363"/>
                  <a:gd name="T2" fmla="*/ 992 w 1448"/>
                  <a:gd name="T3" fmla="*/ 39 h 1363"/>
                  <a:gd name="T4" fmla="*/ 1142 w 1448"/>
                  <a:gd name="T5" fmla="*/ 100 h 1363"/>
                  <a:gd name="T6" fmla="*/ 1268 w 1448"/>
                  <a:gd name="T7" fmla="*/ 188 h 1363"/>
                  <a:gd name="T8" fmla="*/ 1363 w 1448"/>
                  <a:gd name="T9" fmla="*/ 296 h 1363"/>
                  <a:gd name="T10" fmla="*/ 1426 w 1448"/>
                  <a:gd name="T11" fmla="*/ 421 h 1363"/>
                  <a:gd name="T12" fmla="*/ 1448 w 1448"/>
                  <a:gd name="T13" fmla="*/ 559 h 1363"/>
                  <a:gd name="T14" fmla="*/ 1426 w 1448"/>
                  <a:gd name="T15" fmla="*/ 697 h 1363"/>
                  <a:gd name="T16" fmla="*/ 1363 w 1448"/>
                  <a:gd name="T17" fmla="*/ 821 h 1363"/>
                  <a:gd name="T18" fmla="*/ 1268 w 1448"/>
                  <a:gd name="T19" fmla="*/ 930 h 1363"/>
                  <a:gd name="T20" fmla="*/ 1142 w 1448"/>
                  <a:gd name="T21" fmla="*/ 1017 h 1363"/>
                  <a:gd name="T22" fmla="*/ 992 w 1448"/>
                  <a:gd name="T23" fmla="*/ 1079 h 1363"/>
                  <a:gd name="T24" fmla="*/ 824 w 1448"/>
                  <a:gd name="T25" fmla="*/ 1112 h 1363"/>
                  <a:gd name="T26" fmla="*/ 654 w 1448"/>
                  <a:gd name="T27" fmla="*/ 1114 h 1363"/>
                  <a:gd name="T28" fmla="*/ 504 w 1448"/>
                  <a:gd name="T29" fmla="*/ 1086 h 1363"/>
                  <a:gd name="T30" fmla="*/ 548 w 1448"/>
                  <a:gd name="T31" fmla="*/ 1159 h 1363"/>
                  <a:gd name="T32" fmla="*/ 604 w 1448"/>
                  <a:gd name="T33" fmla="*/ 1238 h 1363"/>
                  <a:gd name="T34" fmla="*/ 674 w 1448"/>
                  <a:gd name="T35" fmla="*/ 1309 h 1363"/>
                  <a:gd name="T36" fmla="*/ 754 w 1448"/>
                  <a:gd name="T37" fmla="*/ 1360 h 1363"/>
                  <a:gd name="T38" fmla="*/ 628 w 1448"/>
                  <a:gd name="T39" fmla="*/ 1358 h 1363"/>
                  <a:gd name="T40" fmla="*/ 497 w 1448"/>
                  <a:gd name="T41" fmla="*/ 1323 h 1363"/>
                  <a:gd name="T42" fmla="*/ 371 w 1448"/>
                  <a:gd name="T43" fmla="*/ 1256 h 1363"/>
                  <a:gd name="T44" fmla="*/ 254 w 1448"/>
                  <a:gd name="T45" fmla="*/ 1163 h 1363"/>
                  <a:gd name="T46" fmla="*/ 152 w 1448"/>
                  <a:gd name="T47" fmla="*/ 1045 h 1363"/>
                  <a:gd name="T48" fmla="*/ 70 w 1448"/>
                  <a:gd name="T49" fmla="*/ 906 h 1363"/>
                  <a:gd name="T50" fmla="*/ 17 w 1448"/>
                  <a:gd name="T51" fmla="*/ 746 h 1363"/>
                  <a:gd name="T52" fmla="*/ 0 w 1448"/>
                  <a:gd name="T53" fmla="*/ 571 h 1363"/>
                  <a:gd name="T54" fmla="*/ 17 w 1448"/>
                  <a:gd name="T55" fmla="*/ 442 h 1363"/>
                  <a:gd name="T56" fmla="*/ 68 w 1448"/>
                  <a:gd name="T57" fmla="*/ 324 h 1363"/>
                  <a:gd name="T58" fmla="*/ 147 w 1448"/>
                  <a:gd name="T59" fmla="*/ 224 h 1363"/>
                  <a:gd name="T60" fmla="*/ 249 w 1448"/>
                  <a:gd name="T61" fmla="*/ 139 h 1363"/>
                  <a:gd name="T62" fmla="*/ 371 w 1448"/>
                  <a:gd name="T63" fmla="*/ 73 h 1363"/>
                  <a:gd name="T64" fmla="*/ 507 w 1448"/>
                  <a:gd name="T65" fmla="*/ 27 h 1363"/>
                  <a:gd name="T66" fmla="*/ 657 w 1448"/>
                  <a:gd name="T67" fmla="*/ 3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8" h="1363">
                    <a:moveTo>
                      <a:pt x="734" y="0"/>
                    </a:moveTo>
                    <a:lnTo>
                      <a:pt x="824" y="5"/>
                    </a:lnTo>
                    <a:lnTo>
                      <a:pt x="909" y="17"/>
                    </a:lnTo>
                    <a:lnTo>
                      <a:pt x="992" y="39"/>
                    </a:lnTo>
                    <a:lnTo>
                      <a:pt x="1069" y="66"/>
                    </a:lnTo>
                    <a:lnTo>
                      <a:pt x="1142" y="100"/>
                    </a:lnTo>
                    <a:lnTo>
                      <a:pt x="1208" y="141"/>
                    </a:lnTo>
                    <a:lnTo>
                      <a:pt x="1268" y="188"/>
                    </a:lnTo>
                    <a:lnTo>
                      <a:pt x="1319" y="239"/>
                    </a:lnTo>
                    <a:lnTo>
                      <a:pt x="1363" y="296"/>
                    </a:lnTo>
                    <a:lnTo>
                      <a:pt x="1399" y="357"/>
                    </a:lnTo>
                    <a:lnTo>
                      <a:pt x="1426" y="421"/>
                    </a:lnTo>
                    <a:lnTo>
                      <a:pt x="1442" y="489"/>
                    </a:lnTo>
                    <a:lnTo>
                      <a:pt x="1448" y="559"/>
                    </a:lnTo>
                    <a:lnTo>
                      <a:pt x="1442" y="629"/>
                    </a:lnTo>
                    <a:lnTo>
                      <a:pt x="1426" y="697"/>
                    </a:lnTo>
                    <a:lnTo>
                      <a:pt x="1399" y="760"/>
                    </a:lnTo>
                    <a:lnTo>
                      <a:pt x="1363" y="821"/>
                    </a:lnTo>
                    <a:lnTo>
                      <a:pt x="1319" y="877"/>
                    </a:lnTo>
                    <a:lnTo>
                      <a:pt x="1268" y="930"/>
                    </a:lnTo>
                    <a:lnTo>
                      <a:pt x="1208" y="976"/>
                    </a:lnTo>
                    <a:lnTo>
                      <a:pt x="1142" y="1017"/>
                    </a:lnTo>
                    <a:lnTo>
                      <a:pt x="1069" y="1051"/>
                    </a:lnTo>
                    <a:lnTo>
                      <a:pt x="992" y="1079"/>
                    </a:lnTo>
                    <a:lnTo>
                      <a:pt x="909" y="1100"/>
                    </a:lnTo>
                    <a:lnTo>
                      <a:pt x="824" y="1112"/>
                    </a:lnTo>
                    <a:lnTo>
                      <a:pt x="734" y="1117"/>
                    </a:lnTo>
                    <a:lnTo>
                      <a:pt x="654" y="1114"/>
                    </a:lnTo>
                    <a:lnTo>
                      <a:pt x="577" y="1103"/>
                    </a:lnTo>
                    <a:lnTo>
                      <a:pt x="504" y="1086"/>
                    </a:lnTo>
                    <a:lnTo>
                      <a:pt x="524" y="1122"/>
                    </a:lnTo>
                    <a:lnTo>
                      <a:pt x="548" y="1159"/>
                    </a:lnTo>
                    <a:lnTo>
                      <a:pt x="575" y="1199"/>
                    </a:lnTo>
                    <a:lnTo>
                      <a:pt x="604" y="1238"/>
                    </a:lnTo>
                    <a:lnTo>
                      <a:pt x="638" y="1275"/>
                    </a:lnTo>
                    <a:lnTo>
                      <a:pt x="674" y="1309"/>
                    </a:lnTo>
                    <a:lnTo>
                      <a:pt x="712" y="1338"/>
                    </a:lnTo>
                    <a:lnTo>
                      <a:pt x="754" y="1360"/>
                    </a:lnTo>
                    <a:lnTo>
                      <a:pt x="691" y="1363"/>
                    </a:lnTo>
                    <a:lnTo>
                      <a:pt x="628" y="1358"/>
                    </a:lnTo>
                    <a:lnTo>
                      <a:pt x="562" y="1345"/>
                    </a:lnTo>
                    <a:lnTo>
                      <a:pt x="497" y="1323"/>
                    </a:lnTo>
                    <a:lnTo>
                      <a:pt x="434" y="1294"/>
                    </a:lnTo>
                    <a:lnTo>
                      <a:pt x="371" y="1256"/>
                    </a:lnTo>
                    <a:lnTo>
                      <a:pt x="310" y="1214"/>
                    </a:lnTo>
                    <a:lnTo>
                      <a:pt x="254" y="1163"/>
                    </a:lnTo>
                    <a:lnTo>
                      <a:pt x="199" y="1107"/>
                    </a:lnTo>
                    <a:lnTo>
                      <a:pt x="152" y="1045"/>
                    </a:lnTo>
                    <a:lnTo>
                      <a:pt x="107" y="977"/>
                    </a:lnTo>
                    <a:lnTo>
                      <a:pt x="70" y="906"/>
                    </a:lnTo>
                    <a:lnTo>
                      <a:pt x="41" y="828"/>
                    </a:lnTo>
                    <a:lnTo>
                      <a:pt x="17" y="746"/>
                    </a:lnTo>
                    <a:lnTo>
                      <a:pt x="4" y="661"/>
                    </a:lnTo>
                    <a:lnTo>
                      <a:pt x="0" y="571"/>
                    </a:lnTo>
                    <a:lnTo>
                      <a:pt x="4" y="505"/>
                    </a:lnTo>
                    <a:lnTo>
                      <a:pt x="17" y="442"/>
                    </a:lnTo>
                    <a:lnTo>
                      <a:pt x="39" y="382"/>
                    </a:lnTo>
                    <a:lnTo>
                      <a:pt x="68" y="324"/>
                    </a:lnTo>
                    <a:lnTo>
                      <a:pt x="104" y="272"/>
                    </a:lnTo>
                    <a:lnTo>
                      <a:pt x="147" y="224"/>
                    </a:lnTo>
                    <a:lnTo>
                      <a:pt x="194" y="178"/>
                    </a:lnTo>
                    <a:lnTo>
                      <a:pt x="249" y="139"/>
                    </a:lnTo>
                    <a:lnTo>
                      <a:pt x="307" y="103"/>
                    </a:lnTo>
                    <a:lnTo>
                      <a:pt x="371" y="73"/>
                    </a:lnTo>
                    <a:lnTo>
                      <a:pt x="438" y="47"/>
                    </a:lnTo>
                    <a:lnTo>
                      <a:pt x="507" y="27"/>
                    </a:lnTo>
                    <a:lnTo>
                      <a:pt x="581" y="13"/>
                    </a:lnTo>
                    <a:lnTo>
                      <a:pt x="657" y="3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27" name="Freeform 26"/>
            <p:cNvSpPr/>
            <p:nvPr/>
          </p:nvSpPr>
          <p:spPr bwMode="auto">
            <a:xfrm>
              <a:off x="7437438" y="1929494"/>
              <a:ext cx="746125" cy="479425"/>
            </a:xfrm>
            <a:custGeom>
              <a:avLst/>
              <a:gdLst>
                <a:gd name="T0" fmla="*/ 919 w 942"/>
                <a:gd name="T1" fmla="*/ 0 h 604"/>
                <a:gd name="T2" fmla="*/ 942 w 942"/>
                <a:gd name="T3" fmla="*/ 19 h 604"/>
                <a:gd name="T4" fmla="*/ 754 w 942"/>
                <a:gd name="T5" fmla="*/ 275 h 604"/>
                <a:gd name="T6" fmla="*/ 591 w 942"/>
                <a:gd name="T7" fmla="*/ 175 h 604"/>
                <a:gd name="T8" fmla="*/ 411 w 942"/>
                <a:gd name="T9" fmla="*/ 564 h 604"/>
                <a:gd name="T10" fmla="*/ 348 w 942"/>
                <a:gd name="T11" fmla="*/ 291 h 604"/>
                <a:gd name="T12" fmla="*/ 256 w 942"/>
                <a:gd name="T13" fmla="*/ 575 h 604"/>
                <a:gd name="T14" fmla="*/ 198 w 942"/>
                <a:gd name="T15" fmla="*/ 468 h 604"/>
                <a:gd name="T16" fmla="*/ 43 w 942"/>
                <a:gd name="T17" fmla="*/ 604 h 604"/>
                <a:gd name="T18" fmla="*/ 0 w 942"/>
                <a:gd name="T19" fmla="*/ 600 h 604"/>
                <a:gd name="T20" fmla="*/ 206 w 942"/>
                <a:gd name="T21" fmla="*/ 422 h 604"/>
                <a:gd name="T22" fmla="*/ 249 w 942"/>
                <a:gd name="T23" fmla="*/ 502 h 604"/>
                <a:gd name="T24" fmla="*/ 353 w 942"/>
                <a:gd name="T25" fmla="*/ 185 h 604"/>
                <a:gd name="T26" fmla="*/ 419 w 942"/>
                <a:gd name="T27" fmla="*/ 476 h 604"/>
                <a:gd name="T28" fmla="*/ 579 w 942"/>
                <a:gd name="T29" fmla="*/ 134 h 604"/>
                <a:gd name="T30" fmla="*/ 748 w 942"/>
                <a:gd name="T31" fmla="*/ 236 h 604"/>
                <a:gd name="T32" fmla="*/ 919 w 942"/>
                <a:gd name="T3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2" h="604">
                  <a:moveTo>
                    <a:pt x="919" y="0"/>
                  </a:moveTo>
                  <a:lnTo>
                    <a:pt x="942" y="19"/>
                  </a:lnTo>
                  <a:lnTo>
                    <a:pt x="754" y="275"/>
                  </a:lnTo>
                  <a:lnTo>
                    <a:pt x="591" y="175"/>
                  </a:lnTo>
                  <a:lnTo>
                    <a:pt x="411" y="564"/>
                  </a:lnTo>
                  <a:lnTo>
                    <a:pt x="348" y="291"/>
                  </a:lnTo>
                  <a:lnTo>
                    <a:pt x="256" y="575"/>
                  </a:lnTo>
                  <a:lnTo>
                    <a:pt x="198" y="468"/>
                  </a:lnTo>
                  <a:lnTo>
                    <a:pt x="43" y="604"/>
                  </a:lnTo>
                  <a:lnTo>
                    <a:pt x="0" y="600"/>
                  </a:lnTo>
                  <a:lnTo>
                    <a:pt x="206" y="422"/>
                  </a:lnTo>
                  <a:lnTo>
                    <a:pt x="249" y="502"/>
                  </a:lnTo>
                  <a:lnTo>
                    <a:pt x="353" y="185"/>
                  </a:lnTo>
                  <a:lnTo>
                    <a:pt x="419" y="476"/>
                  </a:lnTo>
                  <a:lnTo>
                    <a:pt x="579" y="134"/>
                  </a:lnTo>
                  <a:lnTo>
                    <a:pt x="748" y="236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48" name="TextBox 23"/>
          <p:cNvSpPr txBox="1"/>
          <p:nvPr/>
        </p:nvSpPr>
        <p:spPr>
          <a:xfrm>
            <a:off x="1087174" y="3694592"/>
            <a:ext cx="2726874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1939320" y="3229457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8222828" y="1993733"/>
            <a:ext cx="2759003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222829" y="1432266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3"/>
          <p:cNvSpPr txBox="1"/>
          <p:nvPr/>
        </p:nvSpPr>
        <p:spPr>
          <a:xfrm>
            <a:off x="8222828" y="3790924"/>
            <a:ext cx="2759003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3" name="TextBox 24"/>
          <p:cNvSpPr txBox="1"/>
          <p:nvPr/>
        </p:nvSpPr>
        <p:spPr>
          <a:xfrm>
            <a:off x="8222829" y="3229457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2" grpId="0"/>
      <p:bldP spid="43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 bwMode="auto">
          <a:xfrm>
            <a:off x="2352952" y="2640252"/>
            <a:ext cx="3564576" cy="2136768"/>
          </a:xfrm>
          <a:custGeom>
            <a:avLst/>
            <a:gdLst>
              <a:gd name="connsiteX0" fmla="*/ 1010831 w 3393504"/>
              <a:gd name="connsiteY0" fmla="*/ 0 h 2034218"/>
              <a:gd name="connsiteX1" fmla="*/ 3393504 w 3393504"/>
              <a:gd name="connsiteY1" fmla="*/ 0 h 2034218"/>
              <a:gd name="connsiteX2" fmla="*/ 3393504 w 3393504"/>
              <a:gd name="connsiteY2" fmla="*/ 357872 h 2034218"/>
              <a:gd name="connsiteX3" fmla="*/ 1010831 w 3393504"/>
              <a:gd name="connsiteY3" fmla="*/ 357872 h 2034218"/>
              <a:gd name="connsiteX4" fmla="*/ 1010831 w 3393504"/>
              <a:gd name="connsiteY4" fmla="*/ 357872 h 2034218"/>
              <a:gd name="connsiteX5" fmla="*/ 1010830 w 3393504"/>
              <a:gd name="connsiteY5" fmla="*/ 357872 h 2034218"/>
              <a:gd name="connsiteX6" fmla="*/ 860147 w 3393504"/>
              <a:gd name="connsiteY6" fmla="*/ 379847 h 2034218"/>
              <a:gd name="connsiteX7" fmla="*/ 725161 w 3393504"/>
              <a:gd name="connsiteY7" fmla="*/ 423796 h 2034218"/>
              <a:gd name="connsiteX8" fmla="*/ 599592 w 3393504"/>
              <a:gd name="connsiteY8" fmla="*/ 505416 h 2034218"/>
              <a:gd name="connsiteX9" fmla="*/ 495997 w 3393504"/>
              <a:gd name="connsiteY9" fmla="*/ 609010 h 2034218"/>
              <a:gd name="connsiteX10" fmla="*/ 420656 w 3393504"/>
              <a:gd name="connsiteY10" fmla="*/ 731440 h 2034218"/>
              <a:gd name="connsiteX11" fmla="*/ 370428 w 3393504"/>
              <a:gd name="connsiteY11" fmla="*/ 863287 h 2034218"/>
              <a:gd name="connsiteX12" fmla="*/ 354732 w 3393504"/>
              <a:gd name="connsiteY12" fmla="*/ 1017109 h 2034218"/>
              <a:gd name="connsiteX13" fmla="*/ 370428 w 3393504"/>
              <a:gd name="connsiteY13" fmla="*/ 1170931 h 2034218"/>
              <a:gd name="connsiteX14" fmla="*/ 420656 w 3393504"/>
              <a:gd name="connsiteY14" fmla="*/ 1312196 h 2034218"/>
              <a:gd name="connsiteX15" fmla="*/ 495997 w 3393504"/>
              <a:gd name="connsiteY15" fmla="*/ 1434626 h 2034218"/>
              <a:gd name="connsiteX16" fmla="*/ 599592 w 3393504"/>
              <a:gd name="connsiteY16" fmla="*/ 1535081 h 2034218"/>
              <a:gd name="connsiteX17" fmla="*/ 725161 w 3393504"/>
              <a:gd name="connsiteY17" fmla="*/ 1613562 h 2034218"/>
              <a:gd name="connsiteX18" fmla="*/ 860147 w 3393504"/>
              <a:gd name="connsiteY18" fmla="*/ 1663789 h 2034218"/>
              <a:gd name="connsiteX19" fmla="*/ 1010830 w 3393504"/>
              <a:gd name="connsiteY19" fmla="*/ 1676346 h 2034218"/>
              <a:gd name="connsiteX20" fmla="*/ 1010831 w 3393504"/>
              <a:gd name="connsiteY20" fmla="*/ 1676346 h 2034218"/>
              <a:gd name="connsiteX21" fmla="*/ 1010831 w 3393504"/>
              <a:gd name="connsiteY21" fmla="*/ 2034218 h 2034218"/>
              <a:gd name="connsiteX22" fmla="*/ 835035 w 3393504"/>
              <a:gd name="connsiteY22" fmla="*/ 2015383 h 2034218"/>
              <a:gd name="connsiteX23" fmla="*/ 662377 w 3393504"/>
              <a:gd name="connsiteY23" fmla="*/ 1971434 h 2034218"/>
              <a:gd name="connsiteX24" fmla="*/ 502276 w 3393504"/>
              <a:gd name="connsiteY24" fmla="*/ 1896092 h 2034218"/>
              <a:gd name="connsiteX25" fmla="*/ 364151 w 3393504"/>
              <a:gd name="connsiteY25" fmla="*/ 1798776 h 2034218"/>
              <a:gd name="connsiteX26" fmla="*/ 241721 w 3393504"/>
              <a:gd name="connsiteY26" fmla="*/ 1670068 h 2034218"/>
              <a:gd name="connsiteX27" fmla="*/ 138126 w 3393504"/>
              <a:gd name="connsiteY27" fmla="*/ 1528803 h 2034218"/>
              <a:gd name="connsiteX28" fmla="*/ 62785 w 3393504"/>
              <a:gd name="connsiteY28" fmla="*/ 1378120 h 2034218"/>
              <a:gd name="connsiteX29" fmla="*/ 18836 w 3393504"/>
              <a:gd name="connsiteY29" fmla="*/ 1202323 h 2034218"/>
              <a:gd name="connsiteX30" fmla="*/ 0 w 3393504"/>
              <a:gd name="connsiteY30" fmla="*/ 1017109 h 2034218"/>
              <a:gd name="connsiteX31" fmla="*/ 18836 w 3393504"/>
              <a:gd name="connsiteY31" fmla="*/ 838173 h 2034218"/>
              <a:gd name="connsiteX32" fmla="*/ 62785 w 3393504"/>
              <a:gd name="connsiteY32" fmla="*/ 665516 h 2034218"/>
              <a:gd name="connsiteX33" fmla="*/ 138126 w 3393504"/>
              <a:gd name="connsiteY33" fmla="*/ 505415 h 2034218"/>
              <a:gd name="connsiteX34" fmla="*/ 241721 w 3393504"/>
              <a:gd name="connsiteY34" fmla="*/ 364150 h 2034218"/>
              <a:gd name="connsiteX35" fmla="*/ 364151 w 3393504"/>
              <a:gd name="connsiteY35" fmla="*/ 244860 h 2034218"/>
              <a:gd name="connsiteX36" fmla="*/ 502276 w 3393504"/>
              <a:gd name="connsiteY36" fmla="*/ 141265 h 2034218"/>
              <a:gd name="connsiteX37" fmla="*/ 662377 w 3393504"/>
              <a:gd name="connsiteY37" fmla="*/ 65924 h 2034218"/>
              <a:gd name="connsiteX38" fmla="*/ 835035 w 3393504"/>
              <a:gd name="connsiteY38" fmla="*/ 18835 h 203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393504" h="2034218">
                <a:moveTo>
                  <a:pt x="1010831" y="0"/>
                </a:moveTo>
                <a:lnTo>
                  <a:pt x="3393504" y="0"/>
                </a:lnTo>
                <a:lnTo>
                  <a:pt x="3393504" y="357872"/>
                </a:lnTo>
                <a:lnTo>
                  <a:pt x="1010831" y="357872"/>
                </a:lnTo>
                <a:lnTo>
                  <a:pt x="1010831" y="357872"/>
                </a:lnTo>
                <a:lnTo>
                  <a:pt x="1010830" y="357872"/>
                </a:lnTo>
                <a:lnTo>
                  <a:pt x="860147" y="379847"/>
                </a:lnTo>
                <a:lnTo>
                  <a:pt x="725161" y="423796"/>
                </a:lnTo>
                <a:lnTo>
                  <a:pt x="599592" y="505416"/>
                </a:lnTo>
                <a:lnTo>
                  <a:pt x="495997" y="609010"/>
                </a:lnTo>
                <a:lnTo>
                  <a:pt x="420656" y="731440"/>
                </a:lnTo>
                <a:lnTo>
                  <a:pt x="370428" y="863287"/>
                </a:lnTo>
                <a:lnTo>
                  <a:pt x="354732" y="1017109"/>
                </a:lnTo>
                <a:lnTo>
                  <a:pt x="370428" y="1170931"/>
                </a:lnTo>
                <a:lnTo>
                  <a:pt x="420656" y="1312196"/>
                </a:lnTo>
                <a:lnTo>
                  <a:pt x="495997" y="1434626"/>
                </a:lnTo>
                <a:lnTo>
                  <a:pt x="599592" y="1535081"/>
                </a:lnTo>
                <a:lnTo>
                  <a:pt x="725161" y="1613562"/>
                </a:lnTo>
                <a:lnTo>
                  <a:pt x="860147" y="1663789"/>
                </a:lnTo>
                <a:lnTo>
                  <a:pt x="1010830" y="1676346"/>
                </a:lnTo>
                <a:lnTo>
                  <a:pt x="1010831" y="1676346"/>
                </a:lnTo>
                <a:lnTo>
                  <a:pt x="1010831" y="2034218"/>
                </a:lnTo>
                <a:lnTo>
                  <a:pt x="835035" y="2015383"/>
                </a:lnTo>
                <a:lnTo>
                  <a:pt x="662377" y="1971434"/>
                </a:lnTo>
                <a:lnTo>
                  <a:pt x="502276" y="1896092"/>
                </a:lnTo>
                <a:lnTo>
                  <a:pt x="364151" y="1798776"/>
                </a:lnTo>
                <a:lnTo>
                  <a:pt x="241721" y="1670068"/>
                </a:lnTo>
                <a:lnTo>
                  <a:pt x="138126" y="1528803"/>
                </a:lnTo>
                <a:lnTo>
                  <a:pt x="62785" y="1378120"/>
                </a:lnTo>
                <a:lnTo>
                  <a:pt x="18836" y="1202323"/>
                </a:lnTo>
                <a:lnTo>
                  <a:pt x="0" y="1017109"/>
                </a:lnTo>
                <a:lnTo>
                  <a:pt x="18836" y="838173"/>
                </a:lnTo>
                <a:lnTo>
                  <a:pt x="62785" y="665516"/>
                </a:lnTo>
                <a:lnTo>
                  <a:pt x="138126" y="505415"/>
                </a:lnTo>
                <a:lnTo>
                  <a:pt x="241721" y="364150"/>
                </a:lnTo>
                <a:lnTo>
                  <a:pt x="364151" y="244860"/>
                </a:lnTo>
                <a:lnTo>
                  <a:pt x="502276" y="141265"/>
                </a:lnTo>
                <a:lnTo>
                  <a:pt x="662377" y="65924"/>
                </a:lnTo>
                <a:lnTo>
                  <a:pt x="835035" y="18835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bg1"/>
            </a:solidFill>
            <a:prstDash val="solid"/>
            <a:round/>
          </a:ln>
        </p:spPr>
        <p:txBody>
          <a:bodyPr vert="horz" wrap="square" lIns="86699" tIns="43349" rIns="86699" bIns="43349" numCol="1" anchor="t" anchorCtr="0" compatLnSpc="1">
            <a:no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5" name="Freeform 86"/>
          <p:cNvSpPr/>
          <p:nvPr/>
        </p:nvSpPr>
        <p:spPr bwMode="auto">
          <a:xfrm>
            <a:off x="1977041" y="2264047"/>
            <a:ext cx="3940487" cy="2891888"/>
          </a:xfrm>
          <a:custGeom>
            <a:avLst/>
            <a:gdLst>
              <a:gd name="T0" fmla="*/ 436 w 1195"/>
              <a:gd name="T1" fmla="*/ 0 h 877"/>
              <a:gd name="T2" fmla="*/ 1195 w 1195"/>
              <a:gd name="T3" fmla="*/ 0 h 877"/>
              <a:gd name="T4" fmla="*/ 1195 w 1195"/>
              <a:gd name="T5" fmla="*/ 114 h 877"/>
              <a:gd name="T6" fmla="*/ 436 w 1195"/>
              <a:gd name="T7" fmla="*/ 114 h 877"/>
              <a:gd name="T8" fmla="*/ 380 w 1195"/>
              <a:gd name="T9" fmla="*/ 120 h 877"/>
              <a:gd name="T10" fmla="*/ 325 w 1195"/>
              <a:gd name="T11" fmla="*/ 135 h 877"/>
              <a:gd name="T12" fmla="*/ 274 w 1195"/>
              <a:gd name="T13" fmla="*/ 159 h 877"/>
              <a:gd name="T14" fmla="*/ 230 w 1195"/>
              <a:gd name="T15" fmla="*/ 192 h 877"/>
              <a:gd name="T16" fmla="*/ 191 w 1195"/>
              <a:gd name="T17" fmla="*/ 230 h 877"/>
              <a:gd name="T18" fmla="*/ 158 w 1195"/>
              <a:gd name="T19" fmla="*/ 275 h 877"/>
              <a:gd name="T20" fmla="*/ 134 w 1195"/>
              <a:gd name="T21" fmla="*/ 326 h 877"/>
              <a:gd name="T22" fmla="*/ 120 w 1195"/>
              <a:gd name="T23" fmla="*/ 381 h 877"/>
              <a:gd name="T24" fmla="*/ 114 w 1195"/>
              <a:gd name="T25" fmla="*/ 438 h 877"/>
              <a:gd name="T26" fmla="*/ 120 w 1195"/>
              <a:gd name="T27" fmla="*/ 497 h 877"/>
              <a:gd name="T28" fmla="*/ 134 w 1195"/>
              <a:gd name="T29" fmla="*/ 553 h 877"/>
              <a:gd name="T30" fmla="*/ 158 w 1195"/>
              <a:gd name="T31" fmla="*/ 601 h 877"/>
              <a:gd name="T32" fmla="*/ 191 w 1195"/>
              <a:gd name="T33" fmla="*/ 646 h 877"/>
              <a:gd name="T34" fmla="*/ 230 w 1195"/>
              <a:gd name="T35" fmla="*/ 687 h 877"/>
              <a:gd name="T36" fmla="*/ 274 w 1195"/>
              <a:gd name="T37" fmla="*/ 718 h 877"/>
              <a:gd name="T38" fmla="*/ 325 w 1195"/>
              <a:gd name="T39" fmla="*/ 742 h 877"/>
              <a:gd name="T40" fmla="*/ 380 w 1195"/>
              <a:gd name="T41" fmla="*/ 756 h 877"/>
              <a:gd name="T42" fmla="*/ 436 w 1195"/>
              <a:gd name="T43" fmla="*/ 762 h 877"/>
              <a:gd name="T44" fmla="*/ 436 w 1195"/>
              <a:gd name="T45" fmla="*/ 877 h 877"/>
              <a:gd name="T46" fmla="*/ 365 w 1195"/>
              <a:gd name="T47" fmla="*/ 870 h 877"/>
              <a:gd name="T48" fmla="*/ 299 w 1195"/>
              <a:gd name="T49" fmla="*/ 854 h 877"/>
              <a:gd name="T50" fmla="*/ 236 w 1195"/>
              <a:gd name="T51" fmla="*/ 828 h 877"/>
              <a:gd name="T52" fmla="*/ 179 w 1195"/>
              <a:gd name="T53" fmla="*/ 791 h 877"/>
              <a:gd name="T54" fmla="*/ 128 w 1195"/>
              <a:gd name="T55" fmla="*/ 748 h 877"/>
              <a:gd name="T56" fmla="*/ 85 w 1195"/>
              <a:gd name="T57" fmla="*/ 697 h 877"/>
              <a:gd name="T58" fmla="*/ 49 w 1195"/>
              <a:gd name="T59" fmla="*/ 640 h 877"/>
              <a:gd name="T60" fmla="*/ 23 w 1195"/>
              <a:gd name="T61" fmla="*/ 577 h 877"/>
              <a:gd name="T62" fmla="*/ 6 w 1195"/>
              <a:gd name="T63" fmla="*/ 510 h 877"/>
              <a:gd name="T64" fmla="*/ 0 w 1195"/>
              <a:gd name="T65" fmla="*/ 438 h 877"/>
              <a:gd name="T66" fmla="*/ 6 w 1195"/>
              <a:gd name="T67" fmla="*/ 367 h 877"/>
              <a:gd name="T68" fmla="*/ 23 w 1195"/>
              <a:gd name="T69" fmla="*/ 300 h 877"/>
              <a:gd name="T70" fmla="*/ 49 w 1195"/>
              <a:gd name="T71" fmla="*/ 237 h 877"/>
              <a:gd name="T72" fmla="*/ 85 w 1195"/>
              <a:gd name="T73" fmla="*/ 180 h 877"/>
              <a:gd name="T74" fmla="*/ 128 w 1195"/>
              <a:gd name="T75" fmla="*/ 129 h 877"/>
              <a:gd name="T76" fmla="*/ 179 w 1195"/>
              <a:gd name="T77" fmla="*/ 86 h 877"/>
              <a:gd name="T78" fmla="*/ 236 w 1195"/>
              <a:gd name="T79" fmla="*/ 49 h 877"/>
              <a:gd name="T80" fmla="*/ 299 w 1195"/>
              <a:gd name="T81" fmla="*/ 23 h 877"/>
              <a:gd name="T82" fmla="*/ 365 w 1195"/>
              <a:gd name="T83" fmla="*/ 6 h 877"/>
              <a:gd name="T84" fmla="*/ 436 w 1195"/>
              <a:gd name="T85" fmla="*/ 0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95" h="877">
                <a:moveTo>
                  <a:pt x="436" y="0"/>
                </a:moveTo>
                <a:lnTo>
                  <a:pt x="1195" y="0"/>
                </a:lnTo>
                <a:lnTo>
                  <a:pt x="1195" y="114"/>
                </a:lnTo>
                <a:lnTo>
                  <a:pt x="436" y="114"/>
                </a:lnTo>
                <a:lnTo>
                  <a:pt x="380" y="120"/>
                </a:lnTo>
                <a:lnTo>
                  <a:pt x="325" y="135"/>
                </a:lnTo>
                <a:lnTo>
                  <a:pt x="274" y="159"/>
                </a:lnTo>
                <a:lnTo>
                  <a:pt x="230" y="192"/>
                </a:lnTo>
                <a:lnTo>
                  <a:pt x="191" y="230"/>
                </a:lnTo>
                <a:lnTo>
                  <a:pt x="158" y="275"/>
                </a:lnTo>
                <a:lnTo>
                  <a:pt x="134" y="326"/>
                </a:lnTo>
                <a:lnTo>
                  <a:pt x="120" y="381"/>
                </a:lnTo>
                <a:lnTo>
                  <a:pt x="114" y="438"/>
                </a:lnTo>
                <a:lnTo>
                  <a:pt x="120" y="497"/>
                </a:lnTo>
                <a:lnTo>
                  <a:pt x="134" y="553"/>
                </a:lnTo>
                <a:lnTo>
                  <a:pt x="158" y="601"/>
                </a:lnTo>
                <a:lnTo>
                  <a:pt x="191" y="646"/>
                </a:lnTo>
                <a:lnTo>
                  <a:pt x="230" y="687"/>
                </a:lnTo>
                <a:lnTo>
                  <a:pt x="274" y="718"/>
                </a:lnTo>
                <a:lnTo>
                  <a:pt x="325" y="742"/>
                </a:lnTo>
                <a:lnTo>
                  <a:pt x="380" y="756"/>
                </a:lnTo>
                <a:lnTo>
                  <a:pt x="436" y="762"/>
                </a:lnTo>
                <a:lnTo>
                  <a:pt x="436" y="877"/>
                </a:lnTo>
                <a:lnTo>
                  <a:pt x="365" y="870"/>
                </a:lnTo>
                <a:lnTo>
                  <a:pt x="299" y="854"/>
                </a:lnTo>
                <a:lnTo>
                  <a:pt x="236" y="828"/>
                </a:lnTo>
                <a:lnTo>
                  <a:pt x="179" y="791"/>
                </a:lnTo>
                <a:lnTo>
                  <a:pt x="128" y="748"/>
                </a:lnTo>
                <a:lnTo>
                  <a:pt x="85" y="697"/>
                </a:lnTo>
                <a:lnTo>
                  <a:pt x="49" y="640"/>
                </a:lnTo>
                <a:lnTo>
                  <a:pt x="23" y="577"/>
                </a:lnTo>
                <a:lnTo>
                  <a:pt x="6" y="510"/>
                </a:lnTo>
                <a:lnTo>
                  <a:pt x="0" y="438"/>
                </a:lnTo>
                <a:lnTo>
                  <a:pt x="6" y="367"/>
                </a:lnTo>
                <a:lnTo>
                  <a:pt x="23" y="300"/>
                </a:lnTo>
                <a:lnTo>
                  <a:pt x="49" y="237"/>
                </a:lnTo>
                <a:lnTo>
                  <a:pt x="85" y="180"/>
                </a:lnTo>
                <a:lnTo>
                  <a:pt x="128" y="129"/>
                </a:lnTo>
                <a:lnTo>
                  <a:pt x="179" y="86"/>
                </a:lnTo>
                <a:lnTo>
                  <a:pt x="236" y="49"/>
                </a:lnTo>
                <a:lnTo>
                  <a:pt x="299" y="23"/>
                </a:lnTo>
                <a:lnTo>
                  <a:pt x="365" y="6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bg1"/>
            </a:solidFill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6" name="Freeform 87"/>
          <p:cNvSpPr/>
          <p:nvPr/>
        </p:nvSpPr>
        <p:spPr bwMode="auto">
          <a:xfrm>
            <a:off x="1611020" y="1894729"/>
            <a:ext cx="4306508" cy="3630524"/>
          </a:xfrm>
          <a:custGeom>
            <a:avLst/>
            <a:gdLst>
              <a:gd name="T0" fmla="*/ 547 w 1306"/>
              <a:gd name="T1" fmla="*/ 0 h 1101"/>
              <a:gd name="T2" fmla="*/ 1306 w 1306"/>
              <a:gd name="T3" fmla="*/ 0 h 1101"/>
              <a:gd name="T4" fmla="*/ 1306 w 1306"/>
              <a:gd name="T5" fmla="*/ 114 h 1101"/>
              <a:gd name="T6" fmla="*/ 547 w 1306"/>
              <a:gd name="T7" fmla="*/ 114 h 1101"/>
              <a:gd name="T8" fmla="*/ 476 w 1306"/>
              <a:gd name="T9" fmla="*/ 118 h 1101"/>
              <a:gd name="T10" fmla="*/ 410 w 1306"/>
              <a:gd name="T11" fmla="*/ 135 h 1101"/>
              <a:gd name="T12" fmla="*/ 347 w 1306"/>
              <a:gd name="T13" fmla="*/ 163 h 1101"/>
              <a:gd name="T14" fmla="*/ 290 w 1306"/>
              <a:gd name="T15" fmla="*/ 198 h 1101"/>
              <a:gd name="T16" fmla="*/ 239 w 1306"/>
              <a:gd name="T17" fmla="*/ 241 h 1101"/>
              <a:gd name="T18" fmla="*/ 196 w 1306"/>
              <a:gd name="T19" fmla="*/ 292 h 1101"/>
              <a:gd name="T20" fmla="*/ 160 w 1306"/>
              <a:gd name="T21" fmla="*/ 349 h 1101"/>
              <a:gd name="T22" fmla="*/ 134 w 1306"/>
              <a:gd name="T23" fmla="*/ 412 h 1101"/>
              <a:gd name="T24" fmla="*/ 117 w 1306"/>
              <a:gd name="T25" fmla="*/ 479 h 1101"/>
              <a:gd name="T26" fmla="*/ 111 w 1306"/>
              <a:gd name="T27" fmla="*/ 550 h 1101"/>
              <a:gd name="T28" fmla="*/ 117 w 1306"/>
              <a:gd name="T29" fmla="*/ 622 h 1101"/>
              <a:gd name="T30" fmla="*/ 134 w 1306"/>
              <a:gd name="T31" fmla="*/ 689 h 1101"/>
              <a:gd name="T32" fmla="*/ 160 w 1306"/>
              <a:gd name="T33" fmla="*/ 752 h 1101"/>
              <a:gd name="T34" fmla="*/ 196 w 1306"/>
              <a:gd name="T35" fmla="*/ 809 h 1101"/>
              <a:gd name="T36" fmla="*/ 239 w 1306"/>
              <a:gd name="T37" fmla="*/ 860 h 1101"/>
              <a:gd name="T38" fmla="*/ 290 w 1306"/>
              <a:gd name="T39" fmla="*/ 903 h 1101"/>
              <a:gd name="T40" fmla="*/ 347 w 1306"/>
              <a:gd name="T41" fmla="*/ 940 h 1101"/>
              <a:gd name="T42" fmla="*/ 410 w 1306"/>
              <a:gd name="T43" fmla="*/ 966 h 1101"/>
              <a:gd name="T44" fmla="*/ 476 w 1306"/>
              <a:gd name="T45" fmla="*/ 982 h 1101"/>
              <a:gd name="T46" fmla="*/ 547 w 1306"/>
              <a:gd name="T47" fmla="*/ 989 h 1101"/>
              <a:gd name="T48" fmla="*/ 547 w 1306"/>
              <a:gd name="T49" fmla="*/ 1101 h 1101"/>
              <a:gd name="T50" fmla="*/ 466 w 1306"/>
              <a:gd name="T51" fmla="*/ 1095 h 1101"/>
              <a:gd name="T52" fmla="*/ 389 w 1306"/>
              <a:gd name="T53" fmla="*/ 1078 h 1101"/>
              <a:gd name="T54" fmla="*/ 316 w 1306"/>
              <a:gd name="T55" fmla="*/ 1050 h 1101"/>
              <a:gd name="T56" fmla="*/ 249 w 1306"/>
              <a:gd name="T57" fmla="*/ 1013 h 1101"/>
              <a:gd name="T58" fmla="*/ 188 w 1306"/>
              <a:gd name="T59" fmla="*/ 966 h 1101"/>
              <a:gd name="T60" fmla="*/ 134 w 1306"/>
              <a:gd name="T61" fmla="*/ 911 h 1101"/>
              <a:gd name="T62" fmla="*/ 87 w 1306"/>
              <a:gd name="T63" fmla="*/ 850 h 1101"/>
              <a:gd name="T64" fmla="*/ 50 w 1306"/>
              <a:gd name="T65" fmla="*/ 783 h 1101"/>
              <a:gd name="T66" fmla="*/ 22 w 1306"/>
              <a:gd name="T67" fmla="*/ 709 h 1101"/>
              <a:gd name="T68" fmla="*/ 6 w 1306"/>
              <a:gd name="T69" fmla="*/ 632 h 1101"/>
              <a:gd name="T70" fmla="*/ 0 w 1306"/>
              <a:gd name="T71" fmla="*/ 550 h 1101"/>
              <a:gd name="T72" fmla="*/ 6 w 1306"/>
              <a:gd name="T73" fmla="*/ 469 h 1101"/>
              <a:gd name="T74" fmla="*/ 22 w 1306"/>
              <a:gd name="T75" fmla="*/ 391 h 1101"/>
              <a:gd name="T76" fmla="*/ 50 w 1306"/>
              <a:gd name="T77" fmla="*/ 318 h 1101"/>
              <a:gd name="T78" fmla="*/ 87 w 1306"/>
              <a:gd name="T79" fmla="*/ 251 h 1101"/>
              <a:gd name="T80" fmla="*/ 134 w 1306"/>
              <a:gd name="T81" fmla="*/ 190 h 1101"/>
              <a:gd name="T82" fmla="*/ 188 w 1306"/>
              <a:gd name="T83" fmla="*/ 135 h 1101"/>
              <a:gd name="T84" fmla="*/ 249 w 1306"/>
              <a:gd name="T85" fmla="*/ 88 h 1101"/>
              <a:gd name="T86" fmla="*/ 316 w 1306"/>
              <a:gd name="T87" fmla="*/ 51 h 1101"/>
              <a:gd name="T88" fmla="*/ 389 w 1306"/>
              <a:gd name="T89" fmla="*/ 22 h 1101"/>
              <a:gd name="T90" fmla="*/ 466 w 1306"/>
              <a:gd name="T91" fmla="*/ 6 h 1101"/>
              <a:gd name="T92" fmla="*/ 547 w 1306"/>
              <a:gd name="T93" fmla="*/ 0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06" h="1101">
                <a:moveTo>
                  <a:pt x="547" y="0"/>
                </a:moveTo>
                <a:lnTo>
                  <a:pt x="1306" y="0"/>
                </a:lnTo>
                <a:lnTo>
                  <a:pt x="1306" y="114"/>
                </a:lnTo>
                <a:lnTo>
                  <a:pt x="547" y="114"/>
                </a:lnTo>
                <a:lnTo>
                  <a:pt x="476" y="118"/>
                </a:lnTo>
                <a:lnTo>
                  <a:pt x="410" y="135"/>
                </a:lnTo>
                <a:lnTo>
                  <a:pt x="347" y="163"/>
                </a:lnTo>
                <a:lnTo>
                  <a:pt x="290" y="198"/>
                </a:lnTo>
                <a:lnTo>
                  <a:pt x="239" y="241"/>
                </a:lnTo>
                <a:lnTo>
                  <a:pt x="196" y="292"/>
                </a:lnTo>
                <a:lnTo>
                  <a:pt x="160" y="349"/>
                </a:lnTo>
                <a:lnTo>
                  <a:pt x="134" y="412"/>
                </a:lnTo>
                <a:lnTo>
                  <a:pt x="117" y="479"/>
                </a:lnTo>
                <a:lnTo>
                  <a:pt x="111" y="550"/>
                </a:lnTo>
                <a:lnTo>
                  <a:pt x="117" y="622"/>
                </a:lnTo>
                <a:lnTo>
                  <a:pt x="134" y="689"/>
                </a:lnTo>
                <a:lnTo>
                  <a:pt x="160" y="752"/>
                </a:lnTo>
                <a:lnTo>
                  <a:pt x="196" y="809"/>
                </a:lnTo>
                <a:lnTo>
                  <a:pt x="239" y="860"/>
                </a:lnTo>
                <a:lnTo>
                  <a:pt x="290" y="903"/>
                </a:lnTo>
                <a:lnTo>
                  <a:pt x="347" y="940"/>
                </a:lnTo>
                <a:lnTo>
                  <a:pt x="410" y="966"/>
                </a:lnTo>
                <a:lnTo>
                  <a:pt x="476" y="982"/>
                </a:lnTo>
                <a:lnTo>
                  <a:pt x="547" y="989"/>
                </a:lnTo>
                <a:lnTo>
                  <a:pt x="547" y="1101"/>
                </a:lnTo>
                <a:lnTo>
                  <a:pt x="466" y="1095"/>
                </a:lnTo>
                <a:lnTo>
                  <a:pt x="389" y="1078"/>
                </a:lnTo>
                <a:lnTo>
                  <a:pt x="316" y="1050"/>
                </a:lnTo>
                <a:lnTo>
                  <a:pt x="249" y="1013"/>
                </a:lnTo>
                <a:lnTo>
                  <a:pt x="188" y="966"/>
                </a:lnTo>
                <a:lnTo>
                  <a:pt x="134" y="911"/>
                </a:lnTo>
                <a:lnTo>
                  <a:pt x="87" y="850"/>
                </a:lnTo>
                <a:lnTo>
                  <a:pt x="50" y="783"/>
                </a:lnTo>
                <a:lnTo>
                  <a:pt x="22" y="709"/>
                </a:lnTo>
                <a:lnTo>
                  <a:pt x="6" y="632"/>
                </a:lnTo>
                <a:lnTo>
                  <a:pt x="0" y="550"/>
                </a:lnTo>
                <a:lnTo>
                  <a:pt x="6" y="469"/>
                </a:lnTo>
                <a:lnTo>
                  <a:pt x="22" y="391"/>
                </a:lnTo>
                <a:lnTo>
                  <a:pt x="50" y="318"/>
                </a:lnTo>
                <a:lnTo>
                  <a:pt x="87" y="251"/>
                </a:lnTo>
                <a:lnTo>
                  <a:pt x="134" y="190"/>
                </a:lnTo>
                <a:lnTo>
                  <a:pt x="188" y="135"/>
                </a:lnTo>
                <a:lnTo>
                  <a:pt x="249" y="88"/>
                </a:lnTo>
                <a:lnTo>
                  <a:pt x="316" y="51"/>
                </a:lnTo>
                <a:lnTo>
                  <a:pt x="389" y="22"/>
                </a:lnTo>
                <a:lnTo>
                  <a:pt x="466" y="6"/>
                </a:lnTo>
                <a:lnTo>
                  <a:pt x="5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bg1"/>
            </a:solidFill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7" name="Freeform 88"/>
          <p:cNvSpPr/>
          <p:nvPr/>
        </p:nvSpPr>
        <p:spPr bwMode="auto">
          <a:xfrm>
            <a:off x="1235110" y="1518818"/>
            <a:ext cx="4682418" cy="4382346"/>
          </a:xfrm>
          <a:custGeom>
            <a:avLst/>
            <a:gdLst>
              <a:gd name="T0" fmla="*/ 661 w 1420"/>
              <a:gd name="T1" fmla="*/ 0 h 1329"/>
              <a:gd name="T2" fmla="*/ 1420 w 1420"/>
              <a:gd name="T3" fmla="*/ 0 h 1329"/>
              <a:gd name="T4" fmla="*/ 1420 w 1420"/>
              <a:gd name="T5" fmla="*/ 114 h 1329"/>
              <a:gd name="T6" fmla="*/ 661 w 1420"/>
              <a:gd name="T7" fmla="*/ 114 h 1329"/>
              <a:gd name="T8" fmla="*/ 580 w 1420"/>
              <a:gd name="T9" fmla="*/ 120 h 1329"/>
              <a:gd name="T10" fmla="*/ 503 w 1420"/>
              <a:gd name="T11" fmla="*/ 136 h 1329"/>
              <a:gd name="T12" fmla="*/ 430 w 1420"/>
              <a:gd name="T13" fmla="*/ 165 h 1329"/>
              <a:gd name="T14" fmla="*/ 363 w 1420"/>
              <a:gd name="T15" fmla="*/ 202 h 1329"/>
              <a:gd name="T16" fmla="*/ 302 w 1420"/>
              <a:gd name="T17" fmla="*/ 249 h 1329"/>
              <a:gd name="T18" fmla="*/ 248 w 1420"/>
              <a:gd name="T19" fmla="*/ 304 h 1329"/>
              <a:gd name="T20" fmla="*/ 201 w 1420"/>
              <a:gd name="T21" fmla="*/ 365 h 1329"/>
              <a:gd name="T22" fmla="*/ 164 w 1420"/>
              <a:gd name="T23" fmla="*/ 432 h 1329"/>
              <a:gd name="T24" fmla="*/ 136 w 1420"/>
              <a:gd name="T25" fmla="*/ 505 h 1329"/>
              <a:gd name="T26" fmla="*/ 120 w 1420"/>
              <a:gd name="T27" fmla="*/ 583 h 1329"/>
              <a:gd name="T28" fmla="*/ 114 w 1420"/>
              <a:gd name="T29" fmla="*/ 664 h 1329"/>
              <a:gd name="T30" fmla="*/ 120 w 1420"/>
              <a:gd name="T31" fmla="*/ 746 h 1329"/>
              <a:gd name="T32" fmla="*/ 136 w 1420"/>
              <a:gd name="T33" fmla="*/ 823 h 1329"/>
              <a:gd name="T34" fmla="*/ 164 w 1420"/>
              <a:gd name="T35" fmla="*/ 897 h 1329"/>
              <a:gd name="T36" fmla="*/ 201 w 1420"/>
              <a:gd name="T37" fmla="*/ 964 h 1329"/>
              <a:gd name="T38" fmla="*/ 248 w 1420"/>
              <a:gd name="T39" fmla="*/ 1025 h 1329"/>
              <a:gd name="T40" fmla="*/ 302 w 1420"/>
              <a:gd name="T41" fmla="*/ 1080 h 1329"/>
              <a:gd name="T42" fmla="*/ 363 w 1420"/>
              <a:gd name="T43" fmla="*/ 1127 h 1329"/>
              <a:gd name="T44" fmla="*/ 430 w 1420"/>
              <a:gd name="T45" fmla="*/ 1164 h 1329"/>
              <a:gd name="T46" fmla="*/ 503 w 1420"/>
              <a:gd name="T47" fmla="*/ 1192 h 1329"/>
              <a:gd name="T48" fmla="*/ 580 w 1420"/>
              <a:gd name="T49" fmla="*/ 1209 h 1329"/>
              <a:gd name="T50" fmla="*/ 661 w 1420"/>
              <a:gd name="T51" fmla="*/ 1215 h 1329"/>
              <a:gd name="T52" fmla="*/ 661 w 1420"/>
              <a:gd name="T53" fmla="*/ 1329 h 1329"/>
              <a:gd name="T54" fmla="*/ 572 w 1420"/>
              <a:gd name="T55" fmla="*/ 1323 h 1329"/>
              <a:gd name="T56" fmla="*/ 485 w 1420"/>
              <a:gd name="T57" fmla="*/ 1306 h 1329"/>
              <a:gd name="T58" fmla="*/ 404 w 1420"/>
              <a:gd name="T59" fmla="*/ 1278 h 1329"/>
              <a:gd name="T60" fmla="*/ 327 w 1420"/>
              <a:gd name="T61" fmla="*/ 1239 h 1329"/>
              <a:gd name="T62" fmla="*/ 258 w 1420"/>
              <a:gd name="T63" fmla="*/ 1190 h 1329"/>
              <a:gd name="T64" fmla="*/ 195 w 1420"/>
              <a:gd name="T65" fmla="*/ 1135 h 1329"/>
              <a:gd name="T66" fmla="*/ 138 w 1420"/>
              <a:gd name="T67" fmla="*/ 1070 h 1329"/>
              <a:gd name="T68" fmla="*/ 91 w 1420"/>
              <a:gd name="T69" fmla="*/ 1001 h 1329"/>
              <a:gd name="T70" fmla="*/ 53 w 1420"/>
              <a:gd name="T71" fmla="*/ 923 h 1329"/>
              <a:gd name="T72" fmla="*/ 24 w 1420"/>
              <a:gd name="T73" fmla="*/ 842 h 1329"/>
              <a:gd name="T74" fmla="*/ 6 w 1420"/>
              <a:gd name="T75" fmla="*/ 754 h 1329"/>
              <a:gd name="T76" fmla="*/ 0 w 1420"/>
              <a:gd name="T77" fmla="*/ 664 h 1329"/>
              <a:gd name="T78" fmla="*/ 6 w 1420"/>
              <a:gd name="T79" fmla="*/ 575 h 1329"/>
              <a:gd name="T80" fmla="*/ 24 w 1420"/>
              <a:gd name="T81" fmla="*/ 487 h 1329"/>
              <a:gd name="T82" fmla="*/ 53 w 1420"/>
              <a:gd name="T83" fmla="*/ 406 h 1329"/>
              <a:gd name="T84" fmla="*/ 91 w 1420"/>
              <a:gd name="T85" fmla="*/ 330 h 1329"/>
              <a:gd name="T86" fmla="*/ 138 w 1420"/>
              <a:gd name="T87" fmla="*/ 259 h 1329"/>
              <a:gd name="T88" fmla="*/ 195 w 1420"/>
              <a:gd name="T89" fmla="*/ 196 h 1329"/>
              <a:gd name="T90" fmla="*/ 258 w 1420"/>
              <a:gd name="T91" fmla="*/ 139 h 1329"/>
              <a:gd name="T92" fmla="*/ 327 w 1420"/>
              <a:gd name="T93" fmla="*/ 92 h 1329"/>
              <a:gd name="T94" fmla="*/ 404 w 1420"/>
              <a:gd name="T95" fmla="*/ 53 h 1329"/>
              <a:gd name="T96" fmla="*/ 485 w 1420"/>
              <a:gd name="T97" fmla="*/ 24 h 1329"/>
              <a:gd name="T98" fmla="*/ 572 w 1420"/>
              <a:gd name="T99" fmla="*/ 6 h 1329"/>
              <a:gd name="T100" fmla="*/ 661 w 1420"/>
              <a:gd name="T101" fmla="*/ 0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20" h="1329">
                <a:moveTo>
                  <a:pt x="661" y="0"/>
                </a:moveTo>
                <a:lnTo>
                  <a:pt x="1420" y="0"/>
                </a:lnTo>
                <a:lnTo>
                  <a:pt x="1420" y="114"/>
                </a:lnTo>
                <a:lnTo>
                  <a:pt x="661" y="114"/>
                </a:lnTo>
                <a:lnTo>
                  <a:pt x="580" y="120"/>
                </a:lnTo>
                <a:lnTo>
                  <a:pt x="503" y="136"/>
                </a:lnTo>
                <a:lnTo>
                  <a:pt x="430" y="165"/>
                </a:lnTo>
                <a:lnTo>
                  <a:pt x="363" y="202"/>
                </a:lnTo>
                <a:lnTo>
                  <a:pt x="302" y="249"/>
                </a:lnTo>
                <a:lnTo>
                  <a:pt x="248" y="304"/>
                </a:lnTo>
                <a:lnTo>
                  <a:pt x="201" y="365"/>
                </a:lnTo>
                <a:lnTo>
                  <a:pt x="164" y="432"/>
                </a:lnTo>
                <a:lnTo>
                  <a:pt x="136" y="505"/>
                </a:lnTo>
                <a:lnTo>
                  <a:pt x="120" y="583"/>
                </a:lnTo>
                <a:lnTo>
                  <a:pt x="114" y="664"/>
                </a:lnTo>
                <a:lnTo>
                  <a:pt x="120" y="746"/>
                </a:lnTo>
                <a:lnTo>
                  <a:pt x="136" y="823"/>
                </a:lnTo>
                <a:lnTo>
                  <a:pt x="164" y="897"/>
                </a:lnTo>
                <a:lnTo>
                  <a:pt x="201" y="964"/>
                </a:lnTo>
                <a:lnTo>
                  <a:pt x="248" y="1025"/>
                </a:lnTo>
                <a:lnTo>
                  <a:pt x="302" y="1080"/>
                </a:lnTo>
                <a:lnTo>
                  <a:pt x="363" y="1127"/>
                </a:lnTo>
                <a:lnTo>
                  <a:pt x="430" y="1164"/>
                </a:lnTo>
                <a:lnTo>
                  <a:pt x="503" y="1192"/>
                </a:lnTo>
                <a:lnTo>
                  <a:pt x="580" y="1209"/>
                </a:lnTo>
                <a:lnTo>
                  <a:pt x="661" y="1215"/>
                </a:lnTo>
                <a:lnTo>
                  <a:pt x="661" y="1329"/>
                </a:lnTo>
                <a:lnTo>
                  <a:pt x="572" y="1323"/>
                </a:lnTo>
                <a:lnTo>
                  <a:pt x="485" y="1306"/>
                </a:lnTo>
                <a:lnTo>
                  <a:pt x="404" y="1278"/>
                </a:lnTo>
                <a:lnTo>
                  <a:pt x="327" y="1239"/>
                </a:lnTo>
                <a:lnTo>
                  <a:pt x="258" y="1190"/>
                </a:lnTo>
                <a:lnTo>
                  <a:pt x="195" y="1135"/>
                </a:lnTo>
                <a:lnTo>
                  <a:pt x="138" y="1070"/>
                </a:lnTo>
                <a:lnTo>
                  <a:pt x="91" y="1001"/>
                </a:lnTo>
                <a:lnTo>
                  <a:pt x="53" y="923"/>
                </a:lnTo>
                <a:lnTo>
                  <a:pt x="24" y="842"/>
                </a:lnTo>
                <a:lnTo>
                  <a:pt x="6" y="754"/>
                </a:lnTo>
                <a:lnTo>
                  <a:pt x="0" y="664"/>
                </a:lnTo>
                <a:lnTo>
                  <a:pt x="6" y="575"/>
                </a:lnTo>
                <a:lnTo>
                  <a:pt x="24" y="487"/>
                </a:lnTo>
                <a:lnTo>
                  <a:pt x="53" y="406"/>
                </a:lnTo>
                <a:lnTo>
                  <a:pt x="91" y="330"/>
                </a:lnTo>
                <a:lnTo>
                  <a:pt x="138" y="259"/>
                </a:lnTo>
                <a:lnTo>
                  <a:pt x="195" y="196"/>
                </a:lnTo>
                <a:lnTo>
                  <a:pt x="258" y="139"/>
                </a:lnTo>
                <a:lnTo>
                  <a:pt x="327" y="92"/>
                </a:lnTo>
                <a:lnTo>
                  <a:pt x="404" y="53"/>
                </a:lnTo>
                <a:lnTo>
                  <a:pt x="485" y="24"/>
                </a:lnTo>
                <a:lnTo>
                  <a:pt x="572" y="6"/>
                </a:lnTo>
                <a:lnTo>
                  <a:pt x="661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bg1"/>
            </a:solidFill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67101" y="3302689"/>
            <a:ext cx="944892" cy="776691"/>
            <a:chOff x="3354850" y="3554153"/>
            <a:chExt cx="545593" cy="448472"/>
          </a:xfrm>
          <a:solidFill>
            <a:schemeClr val="accent2"/>
          </a:solidFill>
        </p:grpSpPr>
        <p:sp>
          <p:nvSpPr>
            <p:cNvPr id="25" name="Freeform 106"/>
            <p:cNvSpPr>
              <a:spLocks noEditPoints="1"/>
            </p:cNvSpPr>
            <p:nvPr/>
          </p:nvSpPr>
          <p:spPr bwMode="auto">
            <a:xfrm>
              <a:off x="3354850" y="3651274"/>
              <a:ext cx="348493" cy="351351"/>
            </a:xfrm>
            <a:custGeom>
              <a:avLst/>
              <a:gdLst>
                <a:gd name="T0" fmla="*/ 51 w 122"/>
                <a:gd name="T1" fmla="*/ 29 h 123"/>
                <a:gd name="T2" fmla="*/ 37 w 122"/>
                <a:gd name="T3" fmla="*/ 39 h 123"/>
                <a:gd name="T4" fmla="*/ 28 w 122"/>
                <a:gd name="T5" fmla="*/ 53 h 123"/>
                <a:gd name="T6" fmla="*/ 28 w 122"/>
                <a:gd name="T7" fmla="*/ 70 h 123"/>
                <a:gd name="T8" fmla="*/ 37 w 122"/>
                <a:gd name="T9" fmla="*/ 84 h 123"/>
                <a:gd name="T10" fmla="*/ 51 w 122"/>
                <a:gd name="T11" fmla="*/ 92 h 123"/>
                <a:gd name="T12" fmla="*/ 69 w 122"/>
                <a:gd name="T13" fmla="*/ 92 h 123"/>
                <a:gd name="T14" fmla="*/ 83 w 122"/>
                <a:gd name="T15" fmla="*/ 84 h 123"/>
                <a:gd name="T16" fmla="*/ 91 w 122"/>
                <a:gd name="T17" fmla="*/ 70 h 123"/>
                <a:gd name="T18" fmla="*/ 91 w 122"/>
                <a:gd name="T19" fmla="*/ 53 h 123"/>
                <a:gd name="T20" fmla="*/ 83 w 122"/>
                <a:gd name="T21" fmla="*/ 39 h 123"/>
                <a:gd name="T22" fmla="*/ 69 w 122"/>
                <a:gd name="T23" fmla="*/ 29 h 123"/>
                <a:gd name="T24" fmla="*/ 51 w 122"/>
                <a:gd name="T25" fmla="*/ 0 h 123"/>
                <a:gd name="T26" fmla="*/ 71 w 122"/>
                <a:gd name="T27" fmla="*/ 13 h 123"/>
                <a:gd name="T28" fmla="*/ 87 w 122"/>
                <a:gd name="T29" fmla="*/ 19 h 123"/>
                <a:gd name="T30" fmla="*/ 110 w 122"/>
                <a:gd name="T31" fmla="*/ 25 h 123"/>
                <a:gd name="T32" fmla="*/ 108 w 122"/>
                <a:gd name="T33" fmla="*/ 41 h 123"/>
                <a:gd name="T34" fmla="*/ 122 w 122"/>
                <a:gd name="T35" fmla="*/ 51 h 123"/>
                <a:gd name="T36" fmla="*/ 110 w 122"/>
                <a:gd name="T37" fmla="*/ 72 h 123"/>
                <a:gd name="T38" fmla="*/ 102 w 122"/>
                <a:gd name="T39" fmla="*/ 90 h 123"/>
                <a:gd name="T40" fmla="*/ 95 w 122"/>
                <a:gd name="T41" fmla="*/ 110 h 123"/>
                <a:gd name="T42" fmla="*/ 79 w 122"/>
                <a:gd name="T43" fmla="*/ 108 h 123"/>
                <a:gd name="T44" fmla="*/ 71 w 122"/>
                <a:gd name="T45" fmla="*/ 123 h 123"/>
                <a:gd name="T46" fmla="*/ 51 w 122"/>
                <a:gd name="T47" fmla="*/ 110 h 123"/>
                <a:gd name="T48" fmla="*/ 33 w 122"/>
                <a:gd name="T49" fmla="*/ 104 h 123"/>
                <a:gd name="T50" fmla="*/ 10 w 122"/>
                <a:gd name="T51" fmla="*/ 98 h 123"/>
                <a:gd name="T52" fmla="*/ 14 w 122"/>
                <a:gd name="T53" fmla="*/ 80 h 123"/>
                <a:gd name="T54" fmla="*/ 0 w 122"/>
                <a:gd name="T55" fmla="*/ 72 h 123"/>
                <a:gd name="T56" fmla="*/ 10 w 122"/>
                <a:gd name="T57" fmla="*/ 51 h 123"/>
                <a:gd name="T58" fmla="*/ 18 w 122"/>
                <a:gd name="T59" fmla="*/ 33 h 123"/>
                <a:gd name="T60" fmla="*/ 24 w 122"/>
                <a:gd name="T61" fmla="*/ 11 h 123"/>
                <a:gd name="T62" fmla="*/ 41 w 122"/>
                <a:gd name="T63" fmla="*/ 15 h 123"/>
                <a:gd name="T64" fmla="*/ 51 w 122"/>
                <a:gd name="T6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123">
                  <a:moveTo>
                    <a:pt x="61" y="29"/>
                  </a:moveTo>
                  <a:lnTo>
                    <a:pt x="51" y="29"/>
                  </a:lnTo>
                  <a:lnTo>
                    <a:pt x="45" y="33"/>
                  </a:lnTo>
                  <a:lnTo>
                    <a:pt x="37" y="39"/>
                  </a:lnTo>
                  <a:lnTo>
                    <a:pt x="33" y="45"/>
                  </a:lnTo>
                  <a:lnTo>
                    <a:pt x="28" y="53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33" y="78"/>
                  </a:lnTo>
                  <a:lnTo>
                    <a:pt x="37" y="84"/>
                  </a:lnTo>
                  <a:lnTo>
                    <a:pt x="45" y="90"/>
                  </a:lnTo>
                  <a:lnTo>
                    <a:pt x="51" y="92"/>
                  </a:lnTo>
                  <a:lnTo>
                    <a:pt x="61" y="94"/>
                  </a:lnTo>
                  <a:lnTo>
                    <a:pt x="69" y="92"/>
                  </a:lnTo>
                  <a:lnTo>
                    <a:pt x="77" y="90"/>
                  </a:lnTo>
                  <a:lnTo>
                    <a:pt x="83" y="84"/>
                  </a:lnTo>
                  <a:lnTo>
                    <a:pt x="89" y="78"/>
                  </a:lnTo>
                  <a:lnTo>
                    <a:pt x="91" y="70"/>
                  </a:lnTo>
                  <a:lnTo>
                    <a:pt x="93" y="62"/>
                  </a:lnTo>
                  <a:lnTo>
                    <a:pt x="91" y="53"/>
                  </a:lnTo>
                  <a:lnTo>
                    <a:pt x="89" y="45"/>
                  </a:lnTo>
                  <a:lnTo>
                    <a:pt x="83" y="39"/>
                  </a:lnTo>
                  <a:lnTo>
                    <a:pt x="77" y="33"/>
                  </a:lnTo>
                  <a:lnTo>
                    <a:pt x="69" y="29"/>
                  </a:lnTo>
                  <a:lnTo>
                    <a:pt x="61" y="29"/>
                  </a:lnTo>
                  <a:close/>
                  <a:moveTo>
                    <a:pt x="51" y="0"/>
                  </a:moveTo>
                  <a:lnTo>
                    <a:pt x="71" y="0"/>
                  </a:lnTo>
                  <a:lnTo>
                    <a:pt x="71" y="13"/>
                  </a:lnTo>
                  <a:lnTo>
                    <a:pt x="79" y="15"/>
                  </a:lnTo>
                  <a:lnTo>
                    <a:pt x="87" y="19"/>
                  </a:lnTo>
                  <a:lnTo>
                    <a:pt x="95" y="11"/>
                  </a:lnTo>
                  <a:lnTo>
                    <a:pt x="110" y="25"/>
                  </a:lnTo>
                  <a:lnTo>
                    <a:pt x="102" y="33"/>
                  </a:lnTo>
                  <a:lnTo>
                    <a:pt x="108" y="41"/>
                  </a:lnTo>
                  <a:lnTo>
                    <a:pt x="110" y="51"/>
                  </a:lnTo>
                  <a:lnTo>
                    <a:pt x="122" y="51"/>
                  </a:lnTo>
                  <a:lnTo>
                    <a:pt x="122" y="72"/>
                  </a:lnTo>
                  <a:lnTo>
                    <a:pt x="110" y="72"/>
                  </a:lnTo>
                  <a:lnTo>
                    <a:pt x="108" y="80"/>
                  </a:lnTo>
                  <a:lnTo>
                    <a:pt x="102" y="90"/>
                  </a:lnTo>
                  <a:lnTo>
                    <a:pt x="110" y="98"/>
                  </a:lnTo>
                  <a:lnTo>
                    <a:pt x="95" y="110"/>
                  </a:lnTo>
                  <a:lnTo>
                    <a:pt x="89" y="104"/>
                  </a:lnTo>
                  <a:lnTo>
                    <a:pt x="79" y="108"/>
                  </a:lnTo>
                  <a:lnTo>
                    <a:pt x="71" y="110"/>
                  </a:lnTo>
                  <a:lnTo>
                    <a:pt x="71" y="123"/>
                  </a:lnTo>
                  <a:lnTo>
                    <a:pt x="51" y="123"/>
                  </a:lnTo>
                  <a:lnTo>
                    <a:pt x="51" y="110"/>
                  </a:lnTo>
                  <a:lnTo>
                    <a:pt x="41" y="108"/>
                  </a:lnTo>
                  <a:lnTo>
                    <a:pt x="33" y="104"/>
                  </a:lnTo>
                  <a:lnTo>
                    <a:pt x="24" y="110"/>
                  </a:lnTo>
                  <a:lnTo>
                    <a:pt x="10" y="98"/>
                  </a:lnTo>
                  <a:lnTo>
                    <a:pt x="18" y="90"/>
                  </a:lnTo>
                  <a:lnTo>
                    <a:pt x="14" y="80"/>
                  </a:lnTo>
                  <a:lnTo>
                    <a:pt x="10" y="72"/>
                  </a:lnTo>
                  <a:lnTo>
                    <a:pt x="0" y="72"/>
                  </a:lnTo>
                  <a:lnTo>
                    <a:pt x="0" y="51"/>
                  </a:lnTo>
                  <a:lnTo>
                    <a:pt x="10" y="51"/>
                  </a:lnTo>
                  <a:lnTo>
                    <a:pt x="14" y="41"/>
                  </a:lnTo>
                  <a:lnTo>
                    <a:pt x="18" y="33"/>
                  </a:lnTo>
                  <a:lnTo>
                    <a:pt x="10" y="25"/>
                  </a:lnTo>
                  <a:lnTo>
                    <a:pt x="24" y="11"/>
                  </a:lnTo>
                  <a:lnTo>
                    <a:pt x="33" y="19"/>
                  </a:lnTo>
                  <a:lnTo>
                    <a:pt x="41" y="15"/>
                  </a:lnTo>
                  <a:lnTo>
                    <a:pt x="51" y="1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Freeform 107"/>
            <p:cNvSpPr>
              <a:spLocks noEditPoints="1"/>
            </p:cNvSpPr>
            <p:nvPr/>
          </p:nvSpPr>
          <p:spPr bwMode="auto">
            <a:xfrm>
              <a:off x="3663352" y="3554153"/>
              <a:ext cx="237091" cy="237091"/>
            </a:xfrm>
            <a:custGeom>
              <a:avLst/>
              <a:gdLst>
                <a:gd name="T0" fmla="*/ 38 w 83"/>
                <a:gd name="T1" fmla="*/ 20 h 83"/>
                <a:gd name="T2" fmla="*/ 28 w 83"/>
                <a:gd name="T3" fmla="*/ 26 h 83"/>
                <a:gd name="T4" fmla="*/ 22 w 83"/>
                <a:gd name="T5" fmla="*/ 34 h 83"/>
                <a:gd name="T6" fmla="*/ 20 w 83"/>
                <a:gd name="T7" fmla="*/ 47 h 83"/>
                <a:gd name="T8" fmla="*/ 26 w 83"/>
                <a:gd name="T9" fmla="*/ 57 h 83"/>
                <a:gd name="T10" fmla="*/ 34 w 83"/>
                <a:gd name="T11" fmla="*/ 63 h 83"/>
                <a:gd name="T12" fmla="*/ 46 w 83"/>
                <a:gd name="T13" fmla="*/ 63 h 83"/>
                <a:gd name="T14" fmla="*/ 56 w 83"/>
                <a:gd name="T15" fmla="*/ 59 h 83"/>
                <a:gd name="T16" fmla="*/ 63 w 83"/>
                <a:gd name="T17" fmla="*/ 51 h 83"/>
                <a:gd name="T18" fmla="*/ 63 w 83"/>
                <a:gd name="T19" fmla="*/ 38 h 83"/>
                <a:gd name="T20" fmla="*/ 58 w 83"/>
                <a:gd name="T21" fmla="*/ 28 h 83"/>
                <a:gd name="T22" fmla="*/ 50 w 83"/>
                <a:gd name="T23" fmla="*/ 22 h 83"/>
                <a:gd name="T24" fmla="*/ 38 w 83"/>
                <a:gd name="T25" fmla="*/ 0 h 83"/>
                <a:gd name="T26" fmla="*/ 52 w 83"/>
                <a:gd name="T27" fmla="*/ 10 h 83"/>
                <a:gd name="T28" fmla="*/ 63 w 83"/>
                <a:gd name="T29" fmla="*/ 16 h 83"/>
                <a:gd name="T30" fmla="*/ 77 w 83"/>
                <a:gd name="T31" fmla="*/ 20 h 83"/>
                <a:gd name="T32" fmla="*/ 75 w 83"/>
                <a:gd name="T33" fmla="*/ 32 h 83"/>
                <a:gd name="T34" fmla="*/ 83 w 83"/>
                <a:gd name="T35" fmla="*/ 38 h 83"/>
                <a:gd name="T36" fmla="*/ 75 w 83"/>
                <a:gd name="T37" fmla="*/ 51 h 83"/>
                <a:gd name="T38" fmla="*/ 69 w 83"/>
                <a:gd name="T39" fmla="*/ 63 h 83"/>
                <a:gd name="T40" fmla="*/ 63 w 83"/>
                <a:gd name="T41" fmla="*/ 77 h 83"/>
                <a:gd name="T42" fmla="*/ 52 w 83"/>
                <a:gd name="T43" fmla="*/ 75 h 83"/>
                <a:gd name="T44" fmla="*/ 44 w 83"/>
                <a:gd name="T45" fmla="*/ 83 h 83"/>
                <a:gd name="T46" fmla="*/ 32 w 83"/>
                <a:gd name="T47" fmla="*/ 75 h 83"/>
                <a:gd name="T48" fmla="*/ 20 w 83"/>
                <a:gd name="T49" fmla="*/ 69 h 83"/>
                <a:gd name="T50" fmla="*/ 6 w 83"/>
                <a:gd name="T51" fmla="*/ 63 h 83"/>
                <a:gd name="T52" fmla="*/ 10 w 83"/>
                <a:gd name="T53" fmla="*/ 53 h 83"/>
                <a:gd name="T54" fmla="*/ 0 w 83"/>
                <a:gd name="T55" fmla="*/ 45 h 83"/>
                <a:gd name="T56" fmla="*/ 10 w 83"/>
                <a:gd name="T57" fmla="*/ 32 h 83"/>
                <a:gd name="T58" fmla="*/ 16 w 83"/>
                <a:gd name="T59" fmla="*/ 20 h 83"/>
                <a:gd name="T60" fmla="*/ 20 w 83"/>
                <a:gd name="T61" fmla="*/ 6 h 83"/>
                <a:gd name="T62" fmla="*/ 32 w 83"/>
                <a:gd name="T63" fmla="*/ 10 h 83"/>
                <a:gd name="T64" fmla="*/ 38 w 83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83">
                  <a:moveTo>
                    <a:pt x="44" y="20"/>
                  </a:moveTo>
                  <a:lnTo>
                    <a:pt x="38" y="20"/>
                  </a:lnTo>
                  <a:lnTo>
                    <a:pt x="32" y="22"/>
                  </a:lnTo>
                  <a:lnTo>
                    <a:pt x="28" y="26"/>
                  </a:lnTo>
                  <a:lnTo>
                    <a:pt x="24" y="30"/>
                  </a:lnTo>
                  <a:lnTo>
                    <a:pt x="22" y="34"/>
                  </a:lnTo>
                  <a:lnTo>
                    <a:pt x="20" y="41"/>
                  </a:lnTo>
                  <a:lnTo>
                    <a:pt x="20" y="47"/>
                  </a:lnTo>
                  <a:lnTo>
                    <a:pt x="22" y="51"/>
                  </a:lnTo>
                  <a:lnTo>
                    <a:pt x="26" y="57"/>
                  </a:lnTo>
                  <a:lnTo>
                    <a:pt x="30" y="61"/>
                  </a:lnTo>
                  <a:lnTo>
                    <a:pt x="34" y="63"/>
                  </a:lnTo>
                  <a:lnTo>
                    <a:pt x="40" y="65"/>
                  </a:lnTo>
                  <a:lnTo>
                    <a:pt x="46" y="63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61" y="55"/>
                  </a:lnTo>
                  <a:lnTo>
                    <a:pt x="63" y="51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3" y="32"/>
                  </a:lnTo>
                  <a:lnTo>
                    <a:pt x="58" y="28"/>
                  </a:lnTo>
                  <a:lnTo>
                    <a:pt x="54" y="24"/>
                  </a:lnTo>
                  <a:lnTo>
                    <a:pt x="50" y="22"/>
                  </a:lnTo>
                  <a:lnTo>
                    <a:pt x="44" y="20"/>
                  </a:lnTo>
                  <a:close/>
                  <a:moveTo>
                    <a:pt x="38" y="0"/>
                  </a:moveTo>
                  <a:lnTo>
                    <a:pt x="52" y="2"/>
                  </a:lnTo>
                  <a:lnTo>
                    <a:pt x="52" y="10"/>
                  </a:lnTo>
                  <a:lnTo>
                    <a:pt x="58" y="12"/>
                  </a:lnTo>
                  <a:lnTo>
                    <a:pt x="63" y="16"/>
                  </a:lnTo>
                  <a:lnTo>
                    <a:pt x="69" y="10"/>
                  </a:lnTo>
                  <a:lnTo>
                    <a:pt x="77" y="20"/>
                  </a:lnTo>
                  <a:lnTo>
                    <a:pt x="73" y="26"/>
                  </a:lnTo>
                  <a:lnTo>
                    <a:pt x="75" y="32"/>
                  </a:lnTo>
                  <a:lnTo>
                    <a:pt x="75" y="38"/>
                  </a:lnTo>
                  <a:lnTo>
                    <a:pt x="83" y="38"/>
                  </a:lnTo>
                  <a:lnTo>
                    <a:pt x="83" y="53"/>
                  </a:lnTo>
                  <a:lnTo>
                    <a:pt x="75" y="51"/>
                  </a:lnTo>
                  <a:lnTo>
                    <a:pt x="73" y="57"/>
                  </a:lnTo>
                  <a:lnTo>
                    <a:pt x="69" y="63"/>
                  </a:lnTo>
                  <a:lnTo>
                    <a:pt x="73" y="69"/>
                  </a:lnTo>
                  <a:lnTo>
                    <a:pt x="63" y="77"/>
                  </a:lnTo>
                  <a:lnTo>
                    <a:pt x="58" y="71"/>
                  </a:lnTo>
                  <a:lnTo>
                    <a:pt x="52" y="75"/>
                  </a:lnTo>
                  <a:lnTo>
                    <a:pt x="46" y="75"/>
                  </a:lnTo>
                  <a:lnTo>
                    <a:pt x="44" y="83"/>
                  </a:lnTo>
                  <a:lnTo>
                    <a:pt x="32" y="83"/>
                  </a:lnTo>
                  <a:lnTo>
                    <a:pt x="32" y="75"/>
                  </a:lnTo>
                  <a:lnTo>
                    <a:pt x="26" y="73"/>
                  </a:lnTo>
                  <a:lnTo>
                    <a:pt x="20" y="69"/>
                  </a:lnTo>
                  <a:lnTo>
                    <a:pt x="16" y="73"/>
                  </a:lnTo>
                  <a:lnTo>
                    <a:pt x="6" y="63"/>
                  </a:lnTo>
                  <a:lnTo>
                    <a:pt x="12" y="59"/>
                  </a:lnTo>
                  <a:lnTo>
                    <a:pt x="10" y="53"/>
                  </a:lnTo>
                  <a:lnTo>
                    <a:pt x="8" y="47"/>
                  </a:lnTo>
                  <a:lnTo>
                    <a:pt x="0" y="45"/>
                  </a:lnTo>
                  <a:lnTo>
                    <a:pt x="2" y="32"/>
                  </a:lnTo>
                  <a:lnTo>
                    <a:pt x="10" y="32"/>
                  </a:lnTo>
                  <a:lnTo>
                    <a:pt x="12" y="26"/>
                  </a:lnTo>
                  <a:lnTo>
                    <a:pt x="16" y="20"/>
                  </a:lnTo>
                  <a:lnTo>
                    <a:pt x="10" y="14"/>
                  </a:lnTo>
                  <a:lnTo>
                    <a:pt x="20" y="6"/>
                  </a:lnTo>
                  <a:lnTo>
                    <a:pt x="26" y="12"/>
                  </a:lnTo>
                  <a:lnTo>
                    <a:pt x="32" y="10"/>
                  </a:lnTo>
                  <a:lnTo>
                    <a:pt x="38" y="8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Freeform 108"/>
            <p:cNvSpPr>
              <a:spLocks noEditPoints="1"/>
            </p:cNvSpPr>
            <p:nvPr/>
          </p:nvSpPr>
          <p:spPr bwMode="auto">
            <a:xfrm>
              <a:off x="3697630" y="3802667"/>
              <a:ext cx="157108" cy="162822"/>
            </a:xfrm>
            <a:custGeom>
              <a:avLst/>
              <a:gdLst>
                <a:gd name="T0" fmla="*/ 28 w 55"/>
                <a:gd name="T1" fmla="*/ 15 h 57"/>
                <a:gd name="T2" fmla="*/ 22 w 55"/>
                <a:gd name="T3" fmla="*/ 15 h 57"/>
                <a:gd name="T4" fmla="*/ 18 w 55"/>
                <a:gd name="T5" fmla="*/ 17 h 57"/>
                <a:gd name="T6" fmla="*/ 14 w 55"/>
                <a:gd name="T7" fmla="*/ 23 h 57"/>
                <a:gd name="T8" fmla="*/ 12 w 55"/>
                <a:gd name="T9" fmla="*/ 27 h 57"/>
                <a:gd name="T10" fmla="*/ 14 w 55"/>
                <a:gd name="T11" fmla="*/ 33 h 57"/>
                <a:gd name="T12" fmla="*/ 16 w 55"/>
                <a:gd name="T13" fmla="*/ 39 h 57"/>
                <a:gd name="T14" fmla="*/ 20 w 55"/>
                <a:gd name="T15" fmla="*/ 41 h 57"/>
                <a:gd name="T16" fmla="*/ 26 w 55"/>
                <a:gd name="T17" fmla="*/ 43 h 57"/>
                <a:gd name="T18" fmla="*/ 32 w 55"/>
                <a:gd name="T19" fmla="*/ 43 h 57"/>
                <a:gd name="T20" fmla="*/ 36 w 55"/>
                <a:gd name="T21" fmla="*/ 41 h 57"/>
                <a:gd name="T22" fmla="*/ 40 w 55"/>
                <a:gd name="T23" fmla="*/ 35 h 57"/>
                <a:gd name="T24" fmla="*/ 42 w 55"/>
                <a:gd name="T25" fmla="*/ 31 h 57"/>
                <a:gd name="T26" fmla="*/ 40 w 55"/>
                <a:gd name="T27" fmla="*/ 25 h 57"/>
                <a:gd name="T28" fmla="*/ 38 w 55"/>
                <a:gd name="T29" fmla="*/ 19 h 57"/>
                <a:gd name="T30" fmla="*/ 34 w 55"/>
                <a:gd name="T31" fmla="*/ 17 h 57"/>
                <a:gd name="T32" fmla="*/ 28 w 55"/>
                <a:gd name="T33" fmla="*/ 15 h 57"/>
                <a:gd name="T34" fmla="*/ 24 w 55"/>
                <a:gd name="T35" fmla="*/ 0 h 57"/>
                <a:gd name="T36" fmla="*/ 34 w 55"/>
                <a:gd name="T37" fmla="*/ 2 h 57"/>
                <a:gd name="T38" fmla="*/ 34 w 55"/>
                <a:gd name="T39" fmla="*/ 7 h 57"/>
                <a:gd name="T40" fmla="*/ 40 w 55"/>
                <a:gd name="T41" fmla="*/ 11 h 57"/>
                <a:gd name="T42" fmla="*/ 46 w 55"/>
                <a:gd name="T43" fmla="*/ 7 h 57"/>
                <a:gd name="T44" fmla="*/ 51 w 55"/>
                <a:gd name="T45" fmla="*/ 15 h 57"/>
                <a:gd name="T46" fmla="*/ 46 w 55"/>
                <a:gd name="T47" fmla="*/ 19 h 57"/>
                <a:gd name="T48" fmla="*/ 51 w 55"/>
                <a:gd name="T49" fmla="*/ 27 h 57"/>
                <a:gd name="T50" fmla="*/ 55 w 55"/>
                <a:gd name="T51" fmla="*/ 27 h 57"/>
                <a:gd name="T52" fmla="*/ 55 w 55"/>
                <a:gd name="T53" fmla="*/ 35 h 57"/>
                <a:gd name="T54" fmla="*/ 49 w 55"/>
                <a:gd name="T55" fmla="*/ 35 h 57"/>
                <a:gd name="T56" fmla="*/ 44 w 55"/>
                <a:gd name="T57" fmla="*/ 43 h 57"/>
                <a:gd name="T58" fmla="*/ 49 w 55"/>
                <a:gd name="T59" fmla="*/ 47 h 57"/>
                <a:gd name="T60" fmla="*/ 42 w 55"/>
                <a:gd name="T61" fmla="*/ 53 h 57"/>
                <a:gd name="T62" fmla="*/ 38 w 55"/>
                <a:gd name="T63" fmla="*/ 49 h 57"/>
                <a:gd name="T64" fmla="*/ 30 w 55"/>
                <a:gd name="T65" fmla="*/ 51 h 57"/>
                <a:gd name="T66" fmla="*/ 30 w 55"/>
                <a:gd name="T67" fmla="*/ 57 h 57"/>
                <a:gd name="T68" fmla="*/ 20 w 55"/>
                <a:gd name="T69" fmla="*/ 55 h 57"/>
                <a:gd name="T70" fmla="*/ 20 w 55"/>
                <a:gd name="T71" fmla="*/ 51 h 57"/>
                <a:gd name="T72" fmla="*/ 12 w 55"/>
                <a:gd name="T73" fmla="*/ 47 h 57"/>
                <a:gd name="T74" fmla="*/ 10 w 55"/>
                <a:gd name="T75" fmla="*/ 49 h 57"/>
                <a:gd name="T76" fmla="*/ 4 w 55"/>
                <a:gd name="T77" fmla="*/ 43 h 57"/>
                <a:gd name="T78" fmla="*/ 8 w 55"/>
                <a:gd name="T79" fmla="*/ 39 h 57"/>
                <a:gd name="T80" fmla="*/ 4 w 55"/>
                <a:gd name="T81" fmla="*/ 31 h 57"/>
                <a:gd name="T82" fmla="*/ 0 w 55"/>
                <a:gd name="T83" fmla="*/ 31 h 57"/>
                <a:gd name="T84" fmla="*/ 0 w 55"/>
                <a:gd name="T85" fmla="*/ 23 h 57"/>
                <a:gd name="T86" fmla="*/ 6 w 55"/>
                <a:gd name="T87" fmla="*/ 23 h 57"/>
                <a:gd name="T88" fmla="*/ 10 w 55"/>
                <a:gd name="T89" fmla="*/ 15 h 57"/>
                <a:gd name="T90" fmla="*/ 6 w 55"/>
                <a:gd name="T91" fmla="*/ 11 h 57"/>
                <a:gd name="T92" fmla="*/ 12 w 55"/>
                <a:gd name="T93" fmla="*/ 4 h 57"/>
                <a:gd name="T94" fmla="*/ 16 w 55"/>
                <a:gd name="T95" fmla="*/ 9 h 57"/>
                <a:gd name="T96" fmla="*/ 24 w 55"/>
                <a:gd name="T97" fmla="*/ 7 h 57"/>
                <a:gd name="T98" fmla="*/ 24 w 55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" h="57">
                  <a:moveTo>
                    <a:pt x="28" y="15"/>
                  </a:moveTo>
                  <a:lnTo>
                    <a:pt x="22" y="15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2" y="27"/>
                  </a:lnTo>
                  <a:lnTo>
                    <a:pt x="14" y="33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6" y="43"/>
                  </a:lnTo>
                  <a:lnTo>
                    <a:pt x="32" y="43"/>
                  </a:lnTo>
                  <a:lnTo>
                    <a:pt x="36" y="41"/>
                  </a:lnTo>
                  <a:lnTo>
                    <a:pt x="40" y="35"/>
                  </a:lnTo>
                  <a:lnTo>
                    <a:pt x="42" y="31"/>
                  </a:lnTo>
                  <a:lnTo>
                    <a:pt x="40" y="25"/>
                  </a:lnTo>
                  <a:lnTo>
                    <a:pt x="38" y="19"/>
                  </a:lnTo>
                  <a:lnTo>
                    <a:pt x="34" y="17"/>
                  </a:lnTo>
                  <a:lnTo>
                    <a:pt x="28" y="15"/>
                  </a:lnTo>
                  <a:close/>
                  <a:moveTo>
                    <a:pt x="24" y="0"/>
                  </a:moveTo>
                  <a:lnTo>
                    <a:pt x="34" y="2"/>
                  </a:lnTo>
                  <a:lnTo>
                    <a:pt x="34" y="7"/>
                  </a:lnTo>
                  <a:lnTo>
                    <a:pt x="40" y="11"/>
                  </a:lnTo>
                  <a:lnTo>
                    <a:pt x="46" y="7"/>
                  </a:lnTo>
                  <a:lnTo>
                    <a:pt x="51" y="15"/>
                  </a:lnTo>
                  <a:lnTo>
                    <a:pt x="46" y="19"/>
                  </a:lnTo>
                  <a:lnTo>
                    <a:pt x="51" y="27"/>
                  </a:lnTo>
                  <a:lnTo>
                    <a:pt x="55" y="27"/>
                  </a:lnTo>
                  <a:lnTo>
                    <a:pt x="55" y="35"/>
                  </a:lnTo>
                  <a:lnTo>
                    <a:pt x="49" y="35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0" y="51"/>
                  </a:lnTo>
                  <a:lnTo>
                    <a:pt x="30" y="57"/>
                  </a:lnTo>
                  <a:lnTo>
                    <a:pt x="20" y="55"/>
                  </a:lnTo>
                  <a:lnTo>
                    <a:pt x="20" y="51"/>
                  </a:lnTo>
                  <a:lnTo>
                    <a:pt x="12" y="47"/>
                  </a:lnTo>
                  <a:lnTo>
                    <a:pt x="10" y="49"/>
                  </a:lnTo>
                  <a:lnTo>
                    <a:pt x="4" y="43"/>
                  </a:lnTo>
                  <a:lnTo>
                    <a:pt x="8" y="39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10" y="15"/>
                  </a:lnTo>
                  <a:lnTo>
                    <a:pt x="6" y="11"/>
                  </a:lnTo>
                  <a:lnTo>
                    <a:pt x="12" y="4"/>
                  </a:lnTo>
                  <a:lnTo>
                    <a:pt x="16" y="9"/>
                  </a:lnTo>
                  <a:lnTo>
                    <a:pt x="24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35781" y="4434994"/>
            <a:ext cx="1879563" cy="286881"/>
            <a:chOff x="3783325" y="4473945"/>
            <a:chExt cx="1628206" cy="248517"/>
          </a:xfrm>
          <a:solidFill>
            <a:schemeClr val="accent1"/>
          </a:solidFill>
        </p:grpSpPr>
        <p:sp>
          <p:nvSpPr>
            <p:cNvPr id="28" name="Freeform 109"/>
            <p:cNvSpPr/>
            <p:nvPr/>
          </p:nvSpPr>
          <p:spPr bwMode="auto">
            <a:xfrm>
              <a:off x="3783325" y="4531075"/>
              <a:ext cx="128543" cy="134257"/>
            </a:xfrm>
            <a:custGeom>
              <a:avLst/>
              <a:gdLst>
                <a:gd name="T0" fmla="*/ 23 w 45"/>
                <a:gd name="T1" fmla="*/ 0 h 47"/>
                <a:gd name="T2" fmla="*/ 29 w 45"/>
                <a:gd name="T3" fmla="*/ 2 h 47"/>
                <a:gd name="T4" fmla="*/ 35 w 45"/>
                <a:gd name="T5" fmla="*/ 6 h 47"/>
                <a:gd name="T6" fmla="*/ 41 w 45"/>
                <a:gd name="T7" fmla="*/ 10 h 47"/>
                <a:gd name="T8" fmla="*/ 43 w 45"/>
                <a:gd name="T9" fmla="*/ 16 h 47"/>
                <a:gd name="T10" fmla="*/ 45 w 45"/>
                <a:gd name="T11" fmla="*/ 25 h 47"/>
                <a:gd name="T12" fmla="*/ 43 w 45"/>
                <a:gd name="T13" fmla="*/ 31 h 47"/>
                <a:gd name="T14" fmla="*/ 41 w 45"/>
                <a:gd name="T15" fmla="*/ 37 h 47"/>
                <a:gd name="T16" fmla="*/ 35 w 45"/>
                <a:gd name="T17" fmla="*/ 43 h 47"/>
                <a:gd name="T18" fmla="*/ 29 w 45"/>
                <a:gd name="T19" fmla="*/ 45 h 47"/>
                <a:gd name="T20" fmla="*/ 23 w 45"/>
                <a:gd name="T21" fmla="*/ 47 h 47"/>
                <a:gd name="T22" fmla="*/ 14 w 45"/>
                <a:gd name="T23" fmla="*/ 45 h 47"/>
                <a:gd name="T24" fmla="*/ 8 w 45"/>
                <a:gd name="T25" fmla="*/ 43 h 47"/>
                <a:gd name="T26" fmla="*/ 4 w 45"/>
                <a:gd name="T27" fmla="*/ 37 h 47"/>
                <a:gd name="T28" fmla="*/ 0 w 45"/>
                <a:gd name="T29" fmla="*/ 31 h 47"/>
                <a:gd name="T30" fmla="*/ 0 w 45"/>
                <a:gd name="T31" fmla="*/ 25 h 47"/>
                <a:gd name="T32" fmla="*/ 0 w 45"/>
                <a:gd name="T33" fmla="*/ 16 h 47"/>
                <a:gd name="T34" fmla="*/ 4 w 45"/>
                <a:gd name="T35" fmla="*/ 10 h 47"/>
                <a:gd name="T36" fmla="*/ 8 w 45"/>
                <a:gd name="T37" fmla="*/ 6 h 47"/>
                <a:gd name="T38" fmla="*/ 14 w 45"/>
                <a:gd name="T39" fmla="*/ 2 h 47"/>
                <a:gd name="T40" fmla="*/ 23 w 45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7">
                  <a:moveTo>
                    <a:pt x="23" y="0"/>
                  </a:moveTo>
                  <a:lnTo>
                    <a:pt x="29" y="2"/>
                  </a:lnTo>
                  <a:lnTo>
                    <a:pt x="35" y="6"/>
                  </a:lnTo>
                  <a:lnTo>
                    <a:pt x="41" y="10"/>
                  </a:lnTo>
                  <a:lnTo>
                    <a:pt x="43" y="16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7"/>
                  </a:lnTo>
                  <a:lnTo>
                    <a:pt x="35" y="43"/>
                  </a:lnTo>
                  <a:lnTo>
                    <a:pt x="29" y="45"/>
                  </a:lnTo>
                  <a:lnTo>
                    <a:pt x="23" y="47"/>
                  </a:lnTo>
                  <a:lnTo>
                    <a:pt x="14" y="45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Rectangle 110"/>
            <p:cNvSpPr>
              <a:spLocks noChangeArrowheads="1"/>
            </p:cNvSpPr>
            <p:nvPr/>
          </p:nvSpPr>
          <p:spPr bwMode="auto">
            <a:xfrm>
              <a:off x="3906156" y="4591061"/>
              <a:ext cx="688417" cy="2285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Freeform 111"/>
            <p:cNvSpPr/>
            <p:nvPr/>
          </p:nvSpPr>
          <p:spPr bwMode="auto">
            <a:xfrm>
              <a:off x="4463173" y="4473945"/>
              <a:ext cx="948358" cy="248517"/>
            </a:xfrm>
            <a:custGeom>
              <a:avLst/>
              <a:gdLst>
                <a:gd name="T0" fmla="*/ 42 w 332"/>
                <a:gd name="T1" fmla="*/ 0 h 87"/>
                <a:gd name="T2" fmla="*/ 288 w 332"/>
                <a:gd name="T3" fmla="*/ 0 h 87"/>
                <a:gd name="T4" fmla="*/ 310 w 332"/>
                <a:gd name="T5" fmla="*/ 6 h 87"/>
                <a:gd name="T6" fmla="*/ 326 w 332"/>
                <a:gd name="T7" fmla="*/ 22 h 87"/>
                <a:gd name="T8" fmla="*/ 332 w 332"/>
                <a:gd name="T9" fmla="*/ 45 h 87"/>
                <a:gd name="T10" fmla="*/ 326 w 332"/>
                <a:gd name="T11" fmla="*/ 65 h 87"/>
                <a:gd name="T12" fmla="*/ 310 w 332"/>
                <a:gd name="T13" fmla="*/ 81 h 87"/>
                <a:gd name="T14" fmla="*/ 288 w 332"/>
                <a:gd name="T15" fmla="*/ 87 h 87"/>
                <a:gd name="T16" fmla="*/ 42 w 332"/>
                <a:gd name="T17" fmla="*/ 87 h 87"/>
                <a:gd name="T18" fmla="*/ 22 w 332"/>
                <a:gd name="T19" fmla="*/ 81 h 87"/>
                <a:gd name="T20" fmla="*/ 6 w 332"/>
                <a:gd name="T21" fmla="*/ 65 h 87"/>
                <a:gd name="T22" fmla="*/ 0 w 332"/>
                <a:gd name="T23" fmla="*/ 45 h 87"/>
                <a:gd name="T24" fmla="*/ 6 w 332"/>
                <a:gd name="T25" fmla="*/ 22 h 87"/>
                <a:gd name="T26" fmla="*/ 22 w 332"/>
                <a:gd name="T27" fmla="*/ 6 h 87"/>
                <a:gd name="T28" fmla="*/ 42 w 332"/>
                <a:gd name="T2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87">
                  <a:moveTo>
                    <a:pt x="42" y="0"/>
                  </a:moveTo>
                  <a:lnTo>
                    <a:pt x="288" y="0"/>
                  </a:lnTo>
                  <a:lnTo>
                    <a:pt x="310" y="6"/>
                  </a:lnTo>
                  <a:lnTo>
                    <a:pt x="326" y="22"/>
                  </a:lnTo>
                  <a:lnTo>
                    <a:pt x="332" y="45"/>
                  </a:lnTo>
                  <a:lnTo>
                    <a:pt x="326" y="65"/>
                  </a:lnTo>
                  <a:lnTo>
                    <a:pt x="310" y="81"/>
                  </a:lnTo>
                  <a:lnTo>
                    <a:pt x="288" y="87"/>
                  </a:lnTo>
                  <a:lnTo>
                    <a:pt x="42" y="87"/>
                  </a:lnTo>
                  <a:lnTo>
                    <a:pt x="22" y="81"/>
                  </a:lnTo>
                  <a:lnTo>
                    <a:pt x="6" y="65"/>
                  </a:lnTo>
                  <a:lnTo>
                    <a:pt x="0" y="45"/>
                  </a:lnTo>
                  <a:lnTo>
                    <a:pt x="6" y="22"/>
                  </a:lnTo>
                  <a:lnTo>
                    <a:pt x="22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35781" y="4822858"/>
            <a:ext cx="1879563" cy="286881"/>
            <a:chOff x="3783325" y="4788160"/>
            <a:chExt cx="1628206" cy="248517"/>
          </a:xfrm>
          <a:solidFill>
            <a:schemeClr val="accent2"/>
          </a:solidFill>
        </p:grpSpPr>
        <p:sp>
          <p:nvSpPr>
            <p:cNvPr id="31" name="Freeform 112"/>
            <p:cNvSpPr/>
            <p:nvPr/>
          </p:nvSpPr>
          <p:spPr bwMode="auto">
            <a:xfrm>
              <a:off x="3783325" y="4851003"/>
              <a:ext cx="128543" cy="128543"/>
            </a:xfrm>
            <a:custGeom>
              <a:avLst/>
              <a:gdLst>
                <a:gd name="T0" fmla="*/ 23 w 45"/>
                <a:gd name="T1" fmla="*/ 0 h 45"/>
                <a:gd name="T2" fmla="*/ 29 w 45"/>
                <a:gd name="T3" fmla="*/ 0 h 45"/>
                <a:gd name="T4" fmla="*/ 35 w 45"/>
                <a:gd name="T5" fmla="*/ 4 h 45"/>
                <a:gd name="T6" fmla="*/ 41 w 45"/>
                <a:gd name="T7" fmla="*/ 8 h 45"/>
                <a:gd name="T8" fmla="*/ 43 w 45"/>
                <a:gd name="T9" fmla="*/ 15 h 45"/>
                <a:gd name="T10" fmla="*/ 45 w 45"/>
                <a:gd name="T11" fmla="*/ 23 h 45"/>
                <a:gd name="T12" fmla="*/ 43 w 45"/>
                <a:gd name="T13" fmla="*/ 29 h 45"/>
                <a:gd name="T14" fmla="*/ 41 w 45"/>
                <a:gd name="T15" fmla="*/ 35 h 45"/>
                <a:gd name="T16" fmla="*/ 35 w 45"/>
                <a:gd name="T17" fmla="*/ 41 h 45"/>
                <a:gd name="T18" fmla="*/ 29 w 45"/>
                <a:gd name="T19" fmla="*/ 43 h 45"/>
                <a:gd name="T20" fmla="*/ 23 w 45"/>
                <a:gd name="T21" fmla="*/ 45 h 45"/>
                <a:gd name="T22" fmla="*/ 14 w 45"/>
                <a:gd name="T23" fmla="*/ 43 h 45"/>
                <a:gd name="T24" fmla="*/ 8 w 45"/>
                <a:gd name="T25" fmla="*/ 41 h 45"/>
                <a:gd name="T26" fmla="*/ 4 w 45"/>
                <a:gd name="T27" fmla="*/ 35 h 45"/>
                <a:gd name="T28" fmla="*/ 0 w 45"/>
                <a:gd name="T29" fmla="*/ 29 h 45"/>
                <a:gd name="T30" fmla="*/ 0 w 45"/>
                <a:gd name="T31" fmla="*/ 23 h 45"/>
                <a:gd name="T32" fmla="*/ 0 w 45"/>
                <a:gd name="T33" fmla="*/ 15 h 45"/>
                <a:gd name="T34" fmla="*/ 4 w 45"/>
                <a:gd name="T35" fmla="*/ 8 h 45"/>
                <a:gd name="T36" fmla="*/ 8 w 45"/>
                <a:gd name="T37" fmla="*/ 4 h 45"/>
                <a:gd name="T38" fmla="*/ 14 w 45"/>
                <a:gd name="T39" fmla="*/ 0 h 45"/>
                <a:gd name="T40" fmla="*/ 23 w 45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5">
                  <a:moveTo>
                    <a:pt x="23" y="0"/>
                  </a:moveTo>
                  <a:lnTo>
                    <a:pt x="29" y="0"/>
                  </a:lnTo>
                  <a:lnTo>
                    <a:pt x="35" y="4"/>
                  </a:lnTo>
                  <a:lnTo>
                    <a:pt x="41" y="8"/>
                  </a:lnTo>
                  <a:lnTo>
                    <a:pt x="43" y="15"/>
                  </a:lnTo>
                  <a:lnTo>
                    <a:pt x="45" y="23"/>
                  </a:lnTo>
                  <a:lnTo>
                    <a:pt x="43" y="29"/>
                  </a:lnTo>
                  <a:lnTo>
                    <a:pt x="41" y="35"/>
                  </a:lnTo>
                  <a:lnTo>
                    <a:pt x="35" y="41"/>
                  </a:lnTo>
                  <a:lnTo>
                    <a:pt x="29" y="43"/>
                  </a:lnTo>
                  <a:lnTo>
                    <a:pt x="23" y="45"/>
                  </a:lnTo>
                  <a:lnTo>
                    <a:pt x="14" y="43"/>
                  </a:lnTo>
                  <a:lnTo>
                    <a:pt x="8" y="41"/>
                  </a:lnTo>
                  <a:lnTo>
                    <a:pt x="4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2" name="Rectangle 113"/>
            <p:cNvSpPr>
              <a:spLocks noChangeArrowheads="1"/>
            </p:cNvSpPr>
            <p:nvPr/>
          </p:nvSpPr>
          <p:spPr bwMode="auto">
            <a:xfrm>
              <a:off x="3906156" y="4905275"/>
              <a:ext cx="688417" cy="2285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Freeform 114"/>
            <p:cNvSpPr/>
            <p:nvPr/>
          </p:nvSpPr>
          <p:spPr bwMode="auto">
            <a:xfrm>
              <a:off x="4463173" y="4788160"/>
              <a:ext cx="948358" cy="248517"/>
            </a:xfrm>
            <a:custGeom>
              <a:avLst/>
              <a:gdLst>
                <a:gd name="T0" fmla="*/ 42 w 332"/>
                <a:gd name="T1" fmla="*/ 0 h 87"/>
                <a:gd name="T2" fmla="*/ 288 w 332"/>
                <a:gd name="T3" fmla="*/ 0 h 87"/>
                <a:gd name="T4" fmla="*/ 310 w 332"/>
                <a:gd name="T5" fmla="*/ 6 h 87"/>
                <a:gd name="T6" fmla="*/ 326 w 332"/>
                <a:gd name="T7" fmla="*/ 22 h 87"/>
                <a:gd name="T8" fmla="*/ 332 w 332"/>
                <a:gd name="T9" fmla="*/ 45 h 87"/>
                <a:gd name="T10" fmla="*/ 326 w 332"/>
                <a:gd name="T11" fmla="*/ 67 h 87"/>
                <a:gd name="T12" fmla="*/ 310 w 332"/>
                <a:gd name="T13" fmla="*/ 81 h 87"/>
                <a:gd name="T14" fmla="*/ 288 w 332"/>
                <a:gd name="T15" fmla="*/ 87 h 87"/>
                <a:gd name="T16" fmla="*/ 42 w 332"/>
                <a:gd name="T17" fmla="*/ 87 h 87"/>
                <a:gd name="T18" fmla="*/ 22 w 332"/>
                <a:gd name="T19" fmla="*/ 81 h 87"/>
                <a:gd name="T20" fmla="*/ 6 w 332"/>
                <a:gd name="T21" fmla="*/ 67 h 87"/>
                <a:gd name="T22" fmla="*/ 0 w 332"/>
                <a:gd name="T23" fmla="*/ 45 h 87"/>
                <a:gd name="T24" fmla="*/ 6 w 332"/>
                <a:gd name="T25" fmla="*/ 22 h 87"/>
                <a:gd name="T26" fmla="*/ 22 w 332"/>
                <a:gd name="T27" fmla="*/ 6 h 87"/>
                <a:gd name="T28" fmla="*/ 42 w 332"/>
                <a:gd name="T2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87">
                  <a:moveTo>
                    <a:pt x="42" y="0"/>
                  </a:moveTo>
                  <a:lnTo>
                    <a:pt x="288" y="0"/>
                  </a:lnTo>
                  <a:lnTo>
                    <a:pt x="310" y="6"/>
                  </a:lnTo>
                  <a:lnTo>
                    <a:pt x="326" y="22"/>
                  </a:lnTo>
                  <a:lnTo>
                    <a:pt x="332" y="45"/>
                  </a:lnTo>
                  <a:lnTo>
                    <a:pt x="326" y="67"/>
                  </a:lnTo>
                  <a:lnTo>
                    <a:pt x="310" y="81"/>
                  </a:lnTo>
                  <a:lnTo>
                    <a:pt x="288" y="87"/>
                  </a:lnTo>
                  <a:lnTo>
                    <a:pt x="42" y="87"/>
                  </a:lnTo>
                  <a:lnTo>
                    <a:pt x="22" y="81"/>
                  </a:lnTo>
                  <a:lnTo>
                    <a:pt x="6" y="67"/>
                  </a:lnTo>
                  <a:lnTo>
                    <a:pt x="0" y="45"/>
                  </a:lnTo>
                  <a:lnTo>
                    <a:pt x="6" y="22"/>
                  </a:lnTo>
                  <a:lnTo>
                    <a:pt x="22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35781" y="5210721"/>
            <a:ext cx="1879563" cy="296772"/>
            <a:chOff x="3783325" y="5102375"/>
            <a:chExt cx="1628206" cy="257085"/>
          </a:xfrm>
          <a:solidFill>
            <a:schemeClr val="accent3"/>
          </a:solidFill>
        </p:grpSpPr>
        <p:sp>
          <p:nvSpPr>
            <p:cNvPr id="34" name="Freeform 115"/>
            <p:cNvSpPr/>
            <p:nvPr/>
          </p:nvSpPr>
          <p:spPr bwMode="auto">
            <a:xfrm>
              <a:off x="3783325" y="5165218"/>
              <a:ext cx="128543" cy="128543"/>
            </a:xfrm>
            <a:custGeom>
              <a:avLst/>
              <a:gdLst>
                <a:gd name="T0" fmla="*/ 23 w 45"/>
                <a:gd name="T1" fmla="*/ 0 h 45"/>
                <a:gd name="T2" fmla="*/ 29 w 45"/>
                <a:gd name="T3" fmla="*/ 2 h 45"/>
                <a:gd name="T4" fmla="*/ 35 w 45"/>
                <a:gd name="T5" fmla="*/ 4 h 45"/>
                <a:gd name="T6" fmla="*/ 41 w 45"/>
                <a:gd name="T7" fmla="*/ 11 h 45"/>
                <a:gd name="T8" fmla="*/ 43 w 45"/>
                <a:gd name="T9" fmla="*/ 17 h 45"/>
                <a:gd name="T10" fmla="*/ 45 w 45"/>
                <a:gd name="T11" fmla="*/ 23 h 45"/>
                <a:gd name="T12" fmla="*/ 43 w 45"/>
                <a:gd name="T13" fmla="*/ 31 h 45"/>
                <a:gd name="T14" fmla="*/ 41 w 45"/>
                <a:gd name="T15" fmla="*/ 37 h 45"/>
                <a:gd name="T16" fmla="*/ 35 w 45"/>
                <a:gd name="T17" fmla="*/ 41 h 45"/>
                <a:gd name="T18" fmla="*/ 29 w 45"/>
                <a:gd name="T19" fmla="*/ 45 h 45"/>
                <a:gd name="T20" fmla="*/ 23 w 45"/>
                <a:gd name="T21" fmla="*/ 45 h 45"/>
                <a:gd name="T22" fmla="*/ 14 w 45"/>
                <a:gd name="T23" fmla="*/ 45 h 45"/>
                <a:gd name="T24" fmla="*/ 8 w 45"/>
                <a:gd name="T25" fmla="*/ 41 h 45"/>
                <a:gd name="T26" fmla="*/ 4 w 45"/>
                <a:gd name="T27" fmla="*/ 37 h 45"/>
                <a:gd name="T28" fmla="*/ 0 w 45"/>
                <a:gd name="T29" fmla="*/ 31 h 45"/>
                <a:gd name="T30" fmla="*/ 0 w 45"/>
                <a:gd name="T31" fmla="*/ 23 h 45"/>
                <a:gd name="T32" fmla="*/ 0 w 45"/>
                <a:gd name="T33" fmla="*/ 17 h 45"/>
                <a:gd name="T34" fmla="*/ 4 w 45"/>
                <a:gd name="T35" fmla="*/ 11 h 45"/>
                <a:gd name="T36" fmla="*/ 8 w 45"/>
                <a:gd name="T37" fmla="*/ 4 h 45"/>
                <a:gd name="T38" fmla="*/ 14 w 45"/>
                <a:gd name="T39" fmla="*/ 2 h 45"/>
                <a:gd name="T40" fmla="*/ 23 w 45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5">
                  <a:moveTo>
                    <a:pt x="23" y="0"/>
                  </a:moveTo>
                  <a:lnTo>
                    <a:pt x="29" y="2"/>
                  </a:lnTo>
                  <a:lnTo>
                    <a:pt x="35" y="4"/>
                  </a:lnTo>
                  <a:lnTo>
                    <a:pt x="41" y="11"/>
                  </a:lnTo>
                  <a:lnTo>
                    <a:pt x="43" y="17"/>
                  </a:lnTo>
                  <a:lnTo>
                    <a:pt x="45" y="23"/>
                  </a:lnTo>
                  <a:lnTo>
                    <a:pt x="43" y="31"/>
                  </a:lnTo>
                  <a:lnTo>
                    <a:pt x="41" y="37"/>
                  </a:lnTo>
                  <a:lnTo>
                    <a:pt x="35" y="41"/>
                  </a:lnTo>
                  <a:lnTo>
                    <a:pt x="29" y="45"/>
                  </a:lnTo>
                  <a:lnTo>
                    <a:pt x="23" y="45"/>
                  </a:lnTo>
                  <a:lnTo>
                    <a:pt x="14" y="45"/>
                  </a:lnTo>
                  <a:lnTo>
                    <a:pt x="8" y="41"/>
                  </a:lnTo>
                  <a:lnTo>
                    <a:pt x="4" y="37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5" name="Rectangle 116"/>
            <p:cNvSpPr>
              <a:spLocks noChangeArrowheads="1"/>
            </p:cNvSpPr>
            <p:nvPr/>
          </p:nvSpPr>
          <p:spPr bwMode="auto">
            <a:xfrm>
              <a:off x="3906156" y="5219490"/>
              <a:ext cx="688417" cy="2285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6" name="Freeform 117"/>
            <p:cNvSpPr/>
            <p:nvPr/>
          </p:nvSpPr>
          <p:spPr bwMode="auto">
            <a:xfrm>
              <a:off x="4463173" y="5102375"/>
              <a:ext cx="948358" cy="257085"/>
            </a:xfrm>
            <a:custGeom>
              <a:avLst/>
              <a:gdLst>
                <a:gd name="T0" fmla="*/ 42 w 332"/>
                <a:gd name="T1" fmla="*/ 0 h 90"/>
                <a:gd name="T2" fmla="*/ 288 w 332"/>
                <a:gd name="T3" fmla="*/ 0 h 90"/>
                <a:gd name="T4" fmla="*/ 310 w 332"/>
                <a:gd name="T5" fmla="*/ 6 h 90"/>
                <a:gd name="T6" fmla="*/ 326 w 332"/>
                <a:gd name="T7" fmla="*/ 22 h 90"/>
                <a:gd name="T8" fmla="*/ 332 w 332"/>
                <a:gd name="T9" fmla="*/ 45 h 90"/>
                <a:gd name="T10" fmla="*/ 326 w 332"/>
                <a:gd name="T11" fmla="*/ 67 h 90"/>
                <a:gd name="T12" fmla="*/ 310 w 332"/>
                <a:gd name="T13" fmla="*/ 83 h 90"/>
                <a:gd name="T14" fmla="*/ 288 w 332"/>
                <a:gd name="T15" fmla="*/ 90 h 90"/>
                <a:gd name="T16" fmla="*/ 42 w 332"/>
                <a:gd name="T17" fmla="*/ 90 h 90"/>
                <a:gd name="T18" fmla="*/ 22 w 332"/>
                <a:gd name="T19" fmla="*/ 83 h 90"/>
                <a:gd name="T20" fmla="*/ 6 w 332"/>
                <a:gd name="T21" fmla="*/ 67 h 90"/>
                <a:gd name="T22" fmla="*/ 0 w 332"/>
                <a:gd name="T23" fmla="*/ 45 h 90"/>
                <a:gd name="T24" fmla="*/ 6 w 332"/>
                <a:gd name="T25" fmla="*/ 22 h 90"/>
                <a:gd name="T26" fmla="*/ 22 w 332"/>
                <a:gd name="T27" fmla="*/ 6 h 90"/>
                <a:gd name="T28" fmla="*/ 42 w 332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90">
                  <a:moveTo>
                    <a:pt x="42" y="0"/>
                  </a:moveTo>
                  <a:lnTo>
                    <a:pt x="288" y="0"/>
                  </a:lnTo>
                  <a:lnTo>
                    <a:pt x="310" y="6"/>
                  </a:lnTo>
                  <a:lnTo>
                    <a:pt x="326" y="22"/>
                  </a:lnTo>
                  <a:lnTo>
                    <a:pt x="332" y="45"/>
                  </a:lnTo>
                  <a:lnTo>
                    <a:pt x="326" y="67"/>
                  </a:lnTo>
                  <a:lnTo>
                    <a:pt x="310" y="83"/>
                  </a:lnTo>
                  <a:lnTo>
                    <a:pt x="288" y="90"/>
                  </a:lnTo>
                  <a:lnTo>
                    <a:pt x="42" y="90"/>
                  </a:lnTo>
                  <a:lnTo>
                    <a:pt x="22" y="83"/>
                  </a:lnTo>
                  <a:lnTo>
                    <a:pt x="6" y="67"/>
                  </a:lnTo>
                  <a:lnTo>
                    <a:pt x="0" y="45"/>
                  </a:lnTo>
                  <a:lnTo>
                    <a:pt x="6" y="22"/>
                  </a:lnTo>
                  <a:lnTo>
                    <a:pt x="22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35781" y="5608475"/>
            <a:ext cx="1879563" cy="290177"/>
            <a:chOff x="3783325" y="5422303"/>
            <a:chExt cx="1628206" cy="251372"/>
          </a:xfrm>
          <a:solidFill>
            <a:schemeClr val="accent4"/>
          </a:solidFill>
        </p:grpSpPr>
        <p:sp>
          <p:nvSpPr>
            <p:cNvPr id="37" name="Freeform 118"/>
            <p:cNvSpPr/>
            <p:nvPr/>
          </p:nvSpPr>
          <p:spPr bwMode="auto">
            <a:xfrm>
              <a:off x="3783325" y="5479433"/>
              <a:ext cx="128543" cy="128543"/>
            </a:xfrm>
            <a:custGeom>
              <a:avLst/>
              <a:gdLst>
                <a:gd name="T0" fmla="*/ 23 w 45"/>
                <a:gd name="T1" fmla="*/ 0 h 45"/>
                <a:gd name="T2" fmla="*/ 29 w 45"/>
                <a:gd name="T3" fmla="*/ 2 h 45"/>
                <a:gd name="T4" fmla="*/ 35 w 45"/>
                <a:gd name="T5" fmla="*/ 4 h 45"/>
                <a:gd name="T6" fmla="*/ 41 w 45"/>
                <a:gd name="T7" fmla="*/ 11 h 45"/>
                <a:gd name="T8" fmla="*/ 43 w 45"/>
                <a:gd name="T9" fmla="*/ 17 h 45"/>
                <a:gd name="T10" fmla="*/ 45 w 45"/>
                <a:gd name="T11" fmla="*/ 23 h 45"/>
                <a:gd name="T12" fmla="*/ 43 w 45"/>
                <a:gd name="T13" fmla="*/ 31 h 45"/>
                <a:gd name="T14" fmla="*/ 41 w 45"/>
                <a:gd name="T15" fmla="*/ 37 h 45"/>
                <a:gd name="T16" fmla="*/ 35 w 45"/>
                <a:gd name="T17" fmla="*/ 41 h 45"/>
                <a:gd name="T18" fmla="*/ 29 w 45"/>
                <a:gd name="T19" fmla="*/ 45 h 45"/>
                <a:gd name="T20" fmla="*/ 23 w 45"/>
                <a:gd name="T21" fmla="*/ 45 h 45"/>
                <a:gd name="T22" fmla="*/ 14 w 45"/>
                <a:gd name="T23" fmla="*/ 45 h 45"/>
                <a:gd name="T24" fmla="*/ 8 w 45"/>
                <a:gd name="T25" fmla="*/ 41 h 45"/>
                <a:gd name="T26" fmla="*/ 4 w 45"/>
                <a:gd name="T27" fmla="*/ 37 h 45"/>
                <a:gd name="T28" fmla="*/ 0 w 45"/>
                <a:gd name="T29" fmla="*/ 31 h 45"/>
                <a:gd name="T30" fmla="*/ 0 w 45"/>
                <a:gd name="T31" fmla="*/ 23 h 45"/>
                <a:gd name="T32" fmla="*/ 0 w 45"/>
                <a:gd name="T33" fmla="*/ 17 h 45"/>
                <a:gd name="T34" fmla="*/ 4 w 45"/>
                <a:gd name="T35" fmla="*/ 11 h 45"/>
                <a:gd name="T36" fmla="*/ 8 w 45"/>
                <a:gd name="T37" fmla="*/ 4 h 45"/>
                <a:gd name="T38" fmla="*/ 14 w 45"/>
                <a:gd name="T39" fmla="*/ 2 h 45"/>
                <a:gd name="T40" fmla="*/ 23 w 45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5">
                  <a:moveTo>
                    <a:pt x="23" y="0"/>
                  </a:moveTo>
                  <a:lnTo>
                    <a:pt x="29" y="2"/>
                  </a:lnTo>
                  <a:lnTo>
                    <a:pt x="35" y="4"/>
                  </a:lnTo>
                  <a:lnTo>
                    <a:pt x="41" y="11"/>
                  </a:lnTo>
                  <a:lnTo>
                    <a:pt x="43" y="17"/>
                  </a:lnTo>
                  <a:lnTo>
                    <a:pt x="45" y="23"/>
                  </a:lnTo>
                  <a:lnTo>
                    <a:pt x="43" y="31"/>
                  </a:lnTo>
                  <a:lnTo>
                    <a:pt x="41" y="37"/>
                  </a:lnTo>
                  <a:lnTo>
                    <a:pt x="35" y="41"/>
                  </a:lnTo>
                  <a:lnTo>
                    <a:pt x="29" y="45"/>
                  </a:lnTo>
                  <a:lnTo>
                    <a:pt x="23" y="45"/>
                  </a:lnTo>
                  <a:lnTo>
                    <a:pt x="14" y="45"/>
                  </a:lnTo>
                  <a:lnTo>
                    <a:pt x="8" y="41"/>
                  </a:lnTo>
                  <a:lnTo>
                    <a:pt x="4" y="37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8" name="Rectangle 119"/>
            <p:cNvSpPr>
              <a:spLocks noChangeArrowheads="1"/>
            </p:cNvSpPr>
            <p:nvPr/>
          </p:nvSpPr>
          <p:spPr bwMode="auto">
            <a:xfrm>
              <a:off x="3906156" y="5533705"/>
              <a:ext cx="688417" cy="2285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" name="Freeform 120"/>
            <p:cNvSpPr/>
            <p:nvPr/>
          </p:nvSpPr>
          <p:spPr bwMode="auto">
            <a:xfrm>
              <a:off x="4463173" y="5422303"/>
              <a:ext cx="948358" cy="251372"/>
            </a:xfrm>
            <a:custGeom>
              <a:avLst/>
              <a:gdLst>
                <a:gd name="T0" fmla="*/ 42 w 332"/>
                <a:gd name="T1" fmla="*/ 0 h 88"/>
                <a:gd name="T2" fmla="*/ 288 w 332"/>
                <a:gd name="T3" fmla="*/ 0 h 88"/>
                <a:gd name="T4" fmla="*/ 310 w 332"/>
                <a:gd name="T5" fmla="*/ 6 h 88"/>
                <a:gd name="T6" fmla="*/ 326 w 332"/>
                <a:gd name="T7" fmla="*/ 20 h 88"/>
                <a:gd name="T8" fmla="*/ 332 w 332"/>
                <a:gd name="T9" fmla="*/ 43 h 88"/>
                <a:gd name="T10" fmla="*/ 326 w 332"/>
                <a:gd name="T11" fmla="*/ 65 h 88"/>
                <a:gd name="T12" fmla="*/ 310 w 332"/>
                <a:gd name="T13" fmla="*/ 82 h 88"/>
                <a:gd name="T14" fmla="*/ 288 w 332"/>
                <a:gd name="T15" fmla="*/ 88 h 88"/>
                <a:gd name="T16" fmla="*/ 42 w 332"/>
                <a:gd name="T17" fmla="*/ 88 h 88"/>
                <a:gd name="T18" fmla="*/ 22 w 332"/>
                <a:gd name="T19" fmla="*/ 82 h 88"/>
                <a:gd name="T20" fmla="*/ 6 w 332"/>
                <a:gd name="T21" fmla="*/ 65 h 88"/>
                <a:gd name="T22" fmla="*/ 0 w 332"/>
                <a:gd name="T23" fmla="*/ 43 h 88"/>
                <a:gd name="T24" fmla="*/ 6 w 332"/>
                <a:gd name="T25" fmla="*/ 20 h 88"/>
                <a:gd name="T26" fmla="*/ 22 w 332"/>
                <a:gd name="T27" fmla="*/ 6 h 88"/>
                <a:gd name="T28" fmla="*/ 42 w 332"/>
                <a:gd name="T2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88">
                  <a:moveTo>
                    <a:pt x="42" y="0"/>
                  </a:moveTo>
                  <a:lnTo>
                    <a:pt x="288" y="0"/>
                  </a:lnTo>
                  <a:lnTo>
                    <a:pt x="310" y="6"/>
                  </a:lnTo>
                  <a:lnTo>
                    <a:pt x="326" y="20"/>
                  </a:lnTo>
                  <a:lnTo>
                    <a:pt x="332" y="43"/>
                  </a:lnTo>
                  <a:lnTo>
                    <a:pt x="326" y="65"/>
                  </a:lnTo>
                  <a:lnTo>
                    <a:pt x="310" y="82"/>
                  </a:lnTo>
                  <a:lnTo>
                    <a:pt x="288" y="88"/>
                  </a:lnTo>
                  <a:lnTo>
                    <a:pt x="42" y="88"/>
                  </a:lnTo>
                  <a:lnTo>
                    <a:pt x="22" y="82"/>
                  </a:lnTo>
                  <a:lnTo>
                    <a:pt x="6" y="65"/>
                  </a:lnTo>
                  <a:lnTo>
                    <a:pt x="0" y="43"/>
                  </a:lnTo>
                  <a:lnTo>
                    <a:pt x="6" y="20"/>
                  </a:lnTo>
                  <a:lnTo>
                    <a:pt x="22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40" name="TextBox 23"/>
          <p:cNvSpPr txBox="1"/>
          <p:nvPr/>
        </p:nvSpPr>
        <p:spPr>
          <a:xfrm>
            <a:off x="6659024" y="1700276"/>
            <a:ext cx="4212714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6659025" y="1240960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6659024" y="2982694"/>
            <a:ext cx="4212714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6659025" y="2523377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6659024" y="4174801"/>
            <a:ext cx="4212714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6659025" y="3715484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659024" y="5421094"/>
            <a:ext cx="4212714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6659025" y="4961777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" grpId="0" animBg="1"/>
      <p:bldP spid="6" grpId="0" animBg="1"/>
      <p:bldP spid="7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87796" y="2857047"/>
            <a:ext cx="4579656" cy="1317460"/>
            <a:chOff x="4416816" y="3143722"/>
            <a:chExt cx="4830106" cy="1389509"/>
          </a:xfrm>
          <a:solidFill>
            <a:schemeClr val="accent2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7645101" y="3143722"/>
              <a:ext cx="1601821" cy="1389509"/>
            </a:xfrm>
            <a:custGeom>
              <a:avLst/>
              <a:gdLst>
                <a:gd name="T0" fmla="*/ 0 w 1691"/>
                <a:gd name="T1" fmla="*/ 0 h 1464"/>
                <a:gd name="T2" fmla="*/ 1691 w 1691"/>
                <a:gd name="T3" fmla="*/ 0 h 1464"/>
                <a:gd name="T4" fmla="*/ 1268 w 1691"/>
                <a:gd name="T5" fmla="*/ 733 h 1464"/>
                <a:gd name="T6" fmla="*/ 846 w 1691"/>
                <a:gd name="T7" fmla="*/ 1464 h 1464"/>
                <a:gd name="T8" fmla="*/ 423 w 1691"/>
                <a:gd name="T9" fmla="*/ 733 h 1464"/>
                <a:gd name="T10" fmla="*/ 0 w 1691"/>
                <a:gd name="T11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464">
                  <a:moveTo>
                    <a:pt x="0" y="0"/>
                  </a:moveTo>
                  <a:lnTo>
                    <a:pt x="1691" y="0"/>
                  </a:lnTo>
                  <a:lnTo>
                    <a:pt x="1268" y="733"/>
                  </a:lnTo>
                  <a:lnTo>
                    <a:pt x="846" y="1464"/>
                  </a:lnTo>
                  <a:lnTo>
                    <a:pt x="423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6031906" y="3143722"/>
              <a:ext cx="1601821" cy="1389509"/>
            </a:xfrm>
            <a:custGeom>
              <a:avLst/>
              <a:gdLst>
                <a:gd name="T0" fmla="*/ 0 w 1691"/>
                <a:gd name="T1" fmla="*/ 0 h 1464"/>
                <a:gd name="T2" fmla="*/ 1691 w 1691"/>
                <a:gd name="T3" fmla="*/ 0 h 1464"/>
                <a:gd name="T4" fmla="*/ 1268 w 1691"/>
                <a:gd name="T5" fmla="*/ 733 h 1464"/>
                <a:gd name="T6" fmla="*/ 845 w 1691"/>
                <a:gd name="T7" fmla="*/ 1464 h 1464"/>
                <a:gd name="T8" fmla="*/ 423 w 1691"/>
                <a:gd name="T9" fmla="*/ 733 h 1464"/>
                <a:gd name="T10" fmla="*/ 0 w 1691"/>
                <a:gd name="T11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464">
                  <a:moveTo>
                    <a:pt x="0" y="0"/>
                  </a:moveTo>
                  <a:lnTo>
                    <a:pt x="1691" y="0"/>
                  </a:lnTo>
                  <a:lnTo>
                    <a:pt x="1268" y="733"/>
                  </a:lnTo>
                  <a:lnTo>
                    <a:pt x="845" y="1464"/>
                  </a:lnTo>
                  <a:lnTo>
                    <a:pt x="423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416816" y="3143722"/>
              <a:ext cx="1603716" cy="1389509"/>
            </a:xfrm>
            <a:custGeom>
              <a:avLst/>
              <a:gdLst>
                <a:gd name="T0" fmla="*/ 0 w 1692"/>
                <a:gd name="T1" fmla="*/ 0 h 1464"/>
                <a:gd name="T2" fmla="*/ 1692 w 1692"/>
                <a:gd name="T3" fmla="*/ 0 h 1464"/>
                <a:gd name="T4" fmla="*/ 1270 w 1692"/>
                <a:gd name="T5" fmla="*/ 733 h 1464"/>
                <a:gd name="T6" fmla="*/ 847 w 1692"/>
                <a:gd name="T7" fmla="*/ 1464 h 1464"/>
                <a:gd name="T8" fmla="*/ 424 w 1692"/>
                <a:gd name="T9" fmla="*/ 733 h 1464"/>
                <a:gd name="T10" fmla="*/ 0 w 1692"/>
                <a:gd name="T11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2" h="1464">
                  <a:moveTo>
                    <a:pt x="0" y="0"/>
                  </a:moveTo>
                  <a:lnTo>
                    <a:pt x="1692" y="0"/>
                  </a:lnTo>
                  <a:lnTo>
                    <a:pt x="1270" y="733"/>
                  </a:lnTo>
                  <a:lnTo>
                    <a:pt x="847" y="1464"/>
                  </a:lnTo>
                  <a:lnTo>
                    <a:pt x="424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18529" y="3017011"/>
            <a:ext cx="4577858" cy="1313865"/>
            <a:chOff x="3605480" y="3312434"/>
            <a:chExt cx="4828210" cy="1385717"/>
          </a:xfrm>
          <a:solidFill>
            <a:schemeClr val="accent1"/>
          </a:solidFill>
        </p:grpSpPr>
        <p:sp>
          <p:nvSpPr>
            <p:cNvPr id="10" name="Freeform 9"/>
            <p:cNvSpPr/>
            <p:nvPr/>
          </p:nvSpPr>
          <p:spPr bwMode="auto">
            <a:xfrm>
              <a:off x="3605480" y="3312434"/>
              <a:ext cx="1601821" cy="1385717"/>
            </a:xfrm>
            <a:custGeom>
              <a:avLst/>
              <a:gdLst>
                <a:gd name="T0" fmla="*/ 845 w 1690"/>
                <a:gd name="T1" fmla="*/ 0 h 1462"/>
                <a:gd name="T2" fmla="*/ 1268 w 1690"/>
                <a:gd name="T3" fmla="*/ 731 h 1462"/>
                <a:gd name="T4" fmla="*/ 1690 w 1690"/>
                <a:gd name="T5" fmla="*/ 1462 h 1462"/>
                <a:gd name="T6" fmla="*/ 0 w 1690"/>
                <a:gd name="T7" fmla="*/ 1462 h 1462"/>
                <a:gd name="T8" fmla="*/ 423 w 1690"/>
                <a:gd name="T9" fmla="*/ 731 h 1462"/>
                <a:gd name="T10" fmla="*/ 845 w 1690"/>
                <a:gd name="T11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0" h="1462">
                  <a:moveTo>
                    <a:pt x="845" y="0"/>
                  </a:moveTo>
                  <a:lnTo>
                    <a:pt x="1268" y="731"/>
                  </a:lnTo>
                  <a:lnTo>
                    <a:pt x="1690" y="1462"/>
                  </a:lnTo>
                  <a:lnTo>
                    <a:pt x="0" y="1462"/>
                  </a:lnTo>
                  <a:lnTo>
                    <a:pt x="423" y="731"/>
                  </a:lnTo>
                  <a:lnTo>
                    <a:pt x="8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220570" y="3312434"/>
              <a:ext cx="1601821" cy="1385717"/>
            </a:xfrm>
            <a:custGeom>
              <a:avLst/>
              <a:gdLst>
                <a:gd name="T0" fmla="*/ 845 w 1691"/>
                <a:gd name="T1" fmla="*/ 0 h 1462"/>
                <a:gd name="T2" fmla="*/ 1268 w 1691"/>
                <a:gd name="T3" fmla="*/ 731 h 1462"/>
                <a:gd name="T4" fmla="*/ 1691 w 1691"/>
                <a:gd name="T5" fmla="*/ 1462 h 1462"/>
                <a:gd name="T6" fmla="*/ 0 w 1691"/>
                <a:gd name="T7" fmla="*/ 1462 h 1462"/>
                <a:gd name="T8" fmla="*/ 423 w 1691"/>
                <a:gd name="T9" fmla="*/ 731 h 1462"/>
                <a:gd name="T10" fmla="*/ 845 w 1691"/>
                <a:gd name="T11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462">
                  <a:moveTo>
                    <a:pt x="845" y="0"/>
                  </a:moveTo>
                  <a:lnTo>
                    <a:pt x="1268" y="731"/>
                  </a:lnTo>
                  <a:lnTo>
                    <a:pt x="1691" y="1462"/>
                  </a:lnTo>
                  <a:lnTo>
                    <a:pt x="0" y="1462"/>
                  </a:lnTo>
                  <a:lnTo>
                    <a:pt x="423" y="73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6831869" y="3312434"/>
              <a:ext cx="1601821" cy="1385717"/>
            </a:xfrm>
            <a:custGeom>
              <a:avLst/>
              <a:gdLst>
                <a:gd name="T0" fmla="*/ 846 w 1691"/>
                <a:gd name="T1" fmla="*/ 0 h 1462"/>
                <a:gd name="T2" fmla="*/ 1268 w 1691"/>
                <a:gd name="T3" fmla="*/ 731 h 1462"/>
                <a:gd name="T4" fmla="*/ 1691 w 1691"/>
                <a:gd name="T5" fmla="*/ 1462 h 1462"/>
                <a:gd name="T6" fmla="*/ 0 w 1691"/>
                <a:gd name="T7" fmla="*/ 1462 h 1462"/>
                <a:gd name="T8" fmla="*/ 423 w 1691"/>
                <a:gd name="T9" fmla="*/ 731 h 1462"/>
                <a:gd name="T10" fmla="*/ 846 w 1691"/>
                <a:gd name="T11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462">
                  <a:moveTo>
                    <a:pt x="846" y="0"/>
                  </a:moveTo>
                  <a:lnTo>
                    <a:pt x="1268" y="731"/>
                  </a:lnTo>
                  <a:lnTo>
                    <a:pt x="1691" y="1462"/>
                  </a:lnTo>
                  <a:lnTo>
                    <a:pt x="0" y="1462"/>
                  </a:lnTo>
                  <a:lnTo>
                    <a:pt x="423" y="731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22854" y="1728311"/>
            <a:ext cx="747066" cy="1001670"/>
            <a:chOff x="8039728" y="1953258"/>
            <a:chExt cx="787921" cy="1056449"/>
          </a:xfrm>
        </p:grpSpPr>
        <p:sp>
          <p:nvSpPr>
            <p:cNvPr id="18" name="Freeform 17"/>
            <p:cNvSpPr/>
            <p:nvPr/>
          </p:nvSpPr>
          <p:spPr bwMode="auto">
            <a:xfrm>
              <a:off x="8039728" y="1953258"/>
              <a:ext cx="787921" cy="1056449"/>
            </a:xfrm>
            <a:custGeom>
              <a:avLst/>
              <a:gdLst>
                <a:gd name="T0" fmla="*/ 0 w 1339"/>
                <a:gd name="T1" fmla="*/ 0 h 1794"/>
                <a:gd name="T2" fmla="*/ 1339 w 1339"/>
                <a:gd name="T3" fmla="*/ 0 h 1794"/>
                <a:gd name="T4" fmla="*/ 1339 w 1339"/>
                <a:gd name="T5" fmla="*/ 1338 h 1794"/>
                <a:gd name="T6" fmla="*/ 990 w 1339"/>
                <a:gd name="T7" fmla="*/ 1338 h 1794"/>
                <a:gd name="T8" fmla="*/ 943 w 1339"/>
                <a:gd name="T9" fmla="*/ 1343 h 1794"/>
                <a:gd name="T10" fmla="*/ 902 w 1339"/>
                <a:gd name="T11" fmla="*/ 1354 h 1794"/>
                <a:gd name="T12" fmla="*/ 864 w 1339"/>
                <a:gd name="T13" fmla="*/ 1372 h 1794"/>
                <a:gd name="T14" fmla="*/ 831 w 1339"/>
                <a:gd name="T15" fmla="*/ 1395 h 1794"/>
                <a:gd name="T16" fmla="*/ 802 w 1339"/>
                <a:gd name="T17" fmla="*/ 1424 h 1794"/>
                <a:gd name="T18" fmla="*/ 777 w 1339"/>
                <a:gd name="T19" fmla="*/ 1457 h 1794"/>
                <a:gd name="T20" fmla="*/ 754 w 1339"/>
                <a:gd name="T21" fmla="*/ 1491 h 1794"/>
                <a:gd name="T22" fmla="*/ 736 w 1339"/>
                <a:gd name="T23" fmla="*/ 1529 h 1794"/>
                <a:gd name="T24" fmla="*/ 719 w 1339"/>
                <a:gd name="T25" fmla="*/ 1567 h 1794"/>
                <a:gd name="T26" fmla="*/ 707 w 1339"/>
                <a:gd name="T27" fmla="*/ 1605 h 1794"/>
                <a:gd name="T28" fmla="*/ 696 w 1339"/>
                <a:gd name="T29" fmla="*/ 1641 h 1794"/>
                <a:gd name="T30" fmla="*/ 687 w 1339"/>
                <a:gd name="T31" fmla="*/ 1677 h 1794"/>
                <a:gd name="T32" fmla="*/ 681 w 1339"/>
                <a:gd name="T33" fmla="*/ 1708 h 1794"/>
                <a:gd name="T34" fmla="*/ 676 w 1339"/>
                <a:gd name="T35" fmla="*/ 1737 h 1794"/>
                <a:gd name="T36" fmla="*/ 672 w 1339"/>
                <a:gd name="T37" fmla="*/ 1760 h 1794"/>
                <a:gd name="T38" fmla="*/ 671 w 1339"/>
                <a:gd name="T39" fmla="*/ 1778 h 1794"/>
                <a:gd name="T40" fmla="*/ 671 w 1339"/>
                <a:gd name="T41" fmla="*/ 1791 h 1794"/>
                <a:gd name="T42" fmla="*/ 671 w 1339"/>
                <a:gd name="T43" fmla="*/ 1794 h 1794"/>
                <a:gd name="T44" fmla="*/ 669 w 1339"/>
                <a:gd name="T45" fmla="*/ 1791 h 1794"/>
                <a:gd name="T46" fmla="*/ 669 w 1339"/>
                <a:gd name="T47" fmla="*/ 1778 h 1794"/>
                <a:gd name="T48" fmla="*/ 667 w 1339"/>
                <a:gd name="T49" fmla="*/ 1760 h 1794"/>
                <a:gd name="T50" fmla="*/ 663 w 1339"/>
                <a:gd name="T51" fmla="*/ 1737 h 1794"/>
                <a:gd name="T52" fmla="*/ 658 w 1339"/>
                <a:gd name="T53" fmla="*/ 1708 h 1794"/>
                <a:gd name="T54" fmla="*/ 652 w 1339"/>
                <a:gd name="T55" fmla="*/ 1677 h 1794"/>
                <a:gd name="T56" fmla="*/ 643 w 1339"/>
                <a:gd name="T57" fmla="*/ 1641 h 1794"/>
                <a:gd name="T58" fmla="*/ 633 w 1339"/>
                <a:gd name="T59" fmla="*/ 1605 h 1794"/>
                <a:gd name="T60" fmla="*/ 620 w 1339"/>
                <a:gd name="T61" fmla="*/ 1567 h 1794"/>
                <a:gd name="T62" fmla="*/ 604 w 1339"/>
                <a:gd name="T63" fmla="*/ 1529 h 1794"/>
                <a:gd name="T64" fmla="*/ 586 w 1339"/>
                <a:gd name="T65" fmla="*/ 1491 h 1794"/>
                <a:gd name="T66" fmla="*/ 564 w 1339"/>
                <a:gd name="T67" fmla="*/ 1457 h 1794"/>
                <a:gd name="T68" fmla="*/ 539 w 1339"/>
                <a:gd name="T69" fmla="*/ 1424 h 1794"/>
                <a:gd name="T70" fmla="*/ 508 w 1339"/>
                <a:gd name="T71" fmla="*/ 1395 h 1794"/>
                <a:gd name="T72" fmla="*/ 475 w 1339"/>
                <a:gd name="T73" fmla="*/ 1372 h 1794"/>
                <a:gd name="T74" fmla="*/ 438 w 1339"/>
                <a:gd name="T75" fmla="*/ 1354 h 1794"/>
                <a:gd name="T76" fmla="*/ 396 w 1339"/>
                <a:gd name="T77" fmla="*/ 1343 h 1794"/>
                <a:gd name="T78" fmla="*/ 351 w 1339"/>
                <a:gd name="T79" fmla="*/ 1338 h 1794"/>
                <a:gd name="T80" fmla="*/ 0 w 1339"/>
                <a:gd name="T81" fmla="*/ 1338 h 1794"/>
                <a:gd name="T82" fmla="*/ 0 w 1339"/>
                <a:gd name="T83" fmla="*/ 0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39" h="1794">
                  <a:moveTo>
                    <a:pt x="0" y="0"/>
                  </a:moveTo>
                  <a:lnTo>
                    <a:pt x="1339" y="0"/>
                  </a:lnTo>
                  <a:lnTo>
                    <a:pt x="1339" y="1338"/>
                  </a:lnTo>
                  <a:lnTo>
                    <a:pt x="990" y="1338"/>
                  </a:lnTo>
                  <a:lnTo>
                    <a:pt x="943" y="1343"/>
                  </a:lnTo>
                  <a:lnTo>
                    <a:pt x="902" y="1354"/>
                  </a:lnTo>
                  <a:lnTo>
                    <a:pt x="864" y="1372"/>
                  </a:lnTo>
                  <a:lnTo>
                    <a:pt x="831" y="1395"/>
                  </a:lnTo>
                  <a:lnTo>
                    <a:pt x="802" y="1424"/>
                  </a:lnTo>
                  <a:lnTo>
                    <a:pt x="777" y="1457"/>
                  </a:lnTo>
                  <a:lnTo>
                    <a:pt x="754" y="1491"/>
                  </a:lnTo>
                  <a:lnTo>
                    <a:pt x="736" y="1529"/>
                  </a:lnTo>
                  <a:lnTo>
                    <a:pt x="719" y="1567"/>
                  </a:lnTo>
                  <a:lnTo>
                    <a:pt x="707" y="1605"/>
                  </a:lnTo>
                  <a:lnTo>
                    <a:pt x="696" y="1641"/>
                  </a:lnTo>
                  <a:lnTo>
                    <a:pt x="687" y="1677"/>
                  </a:lnTo>
                  <a:lnTo>
                    <a:pt x="681" y="1708"/>
                  </a:lnTo>
                  <a:lnTo>
                    <a:pt x="676" y="1737"/>
                  </a:lnTo>
                  <a:lnTo>
                    <a:pt x="672" y="1760"/>
                  </a:lnTo>
                  <a:lnTo>
                    <a:pt x="671" y="1778"/>
                  </a:lnTo>
                  <a:lnTo>
                    <a:pt x="671" y="1791"/>
                  </a:lnTo>
                  <a:lnTo>
                    <a:pt x="671" y="1794"/>
                  </a:lnTo>
                  <a:lnTo>
                    <a:pt x="669" y="1791"/>
                  </a:lnTo>
                  <a:lnTo>
                    <a:pt x="669" y="1778"/>
                  </a:lnTo>
                  <a:lnTo>
                    <a:pt x="667" y="1760"/>
                  </a:lnTo>
                  <a:lnTo>
                    <a:pt x="663" y="1737"/>
                  </a:lnTo>
                  <a:lnTo>
                    <a:pt x="658" y="1708"/>
                  </a:lnTo>
                  <a:lnTo>
                    <a:pt x="652" y="1677"/>
                  </a:lnTo>
                  <a:lnTo>
                    <a:pt x="643" y="1641"/>
                  </a:lnTo>
                  <a:lnTo>
                    <a:pt x="633" y="1605"/>
                  </a:lnTo>
                  <a:lnTo>
                    <a:pt x="620" y="1567"/>
                  </a:lnTo>
                  <a:lnTo>
                    <a:pt x="604" y="1529"/>
                  </a:lnTo>
                  <a:lnTo>
                    <a:pt x="586" y="1491"/>
                  </a:lnTo>
                  <a:lnTo>
                    <a:pt x="564" y="1457"/>
                  </a:lnTo>
                  <a:lnTo>
                    <a:pt x="539" y="1424"/>
                  </a:lnTo>
                  <a:lnTo>
                    <a:pt x="508" y="1395"/>
                  </a:lnTo>
                  <a:lnTo>
                    <a:pt x="475" y="1372"/>
                  </a:lnTo>
                  <a:lnTo>
                    <a:pt x="438" y="1354"/>
                  </a:lnTo>
                  <a:lnTo>
                    <a:pt x="396" y="1343"/>
                  </a:lnTo>
                  <a:lnTo>
                    <a:pt x="351" y="1338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Freeform 26"/>
            <p:cNvSpPr>
              <a:spLocks noEditPoints="1"/>
            </p:cNvSpPr>
            <p:nvPr/>
          </p:nvSpPr>
          <p:spPr bwMode="auto">
            <a:xfrm>
              <a:off x="8219815" y="2102068"/>
              <a:ext cx="456851" cy="490973"/>
            </a:xfrm>
            <a:custGeom>
              <a:avLst/>
              <a:gdLst>
                <a:gd name="T0" fmla="*/ 141 w 481"/>
                <a:gd name="T1" fmla="*/ 56 h 519"/>
                <a:gd name="T2" fmla="*/ 91 w 481"/>
                <a:gd name="T3" fmla="*/ 82 h 519"/>
                <a:gd name="T4" fmla="*/ 60 w 481"/>
                <a:gd name="T5" fmla="*/ 128 h 519"/>
                <a:gd name="T6" fmla="*/ 56 w 481"/>
                <a:gd name="T7" fmla="*/ 182 h 519"/>
                <a:gd name="T8" fmla="*/ 81 w 481"/>
                <a:gd name="T9" fmla="*/ 233 h 519"/>
                <a:gd name="T10" fmla="*/ 128 w 481"/>
                <a:gd name="T11" fmla="*/ 263 h 519"/>
                <a:gd name="T12" fmla="*/ 182 w 481"/>
                <a:gd name="T13" fmla="*/ 267 h 519"/>
                <a:gd name="T14" fmla="*/ 232 w 481"/>
                <a:gd name="T15" fmla="*/ 242 h 519"/>
                <a:gd name="T16" fmla="*/ 263 w 481"/>
                <a:gd name="T17" fmla="*/ 196 h 519"/>
                <a:gd name="T18" fmla="*/ 267 w 481"/>
                <a:gd name="T19" fmla="*/ 142 h 519"/>
                <a:gd name="T20" fmla="*/ 242 w 481"/>
                <a:gd name="T21" fmla="*/ 91 h 519"/>
                <a:gd name="T22" fmla="*/ 195 w 481"/>
                <a:gd name="T23" fmla="*/ 60 h 519"/>
                <a:gd name="T24" fmla="*/ 155 w 481"/>
                <a:gd name="T25" fmla="*/ 0 h 519"/>
                <a:gd name="T26" fmla="*/ 224 w 481"/>
                <a:gd name="T27" fmla="*/ 12 h 519"/>
                <a:gd name="T28" fmla="*/ 284 w 481"/>
                <a:gd name="T29" fmla="*/ 55 h 519"/>
                <a:gd name="T30" fmla="*/ 319 w 481"/>
                <a:gd name="T31" fmla="*/ 124 h 519"/>
                <a:gd name="T32" fmla="*/ 319 w 481"/>
                <a:gd name="T33" fmla="*/ 200 h 519"/>
                <a:gd name="T34" fmla="*/ 284 w 481"/>
                <a:gd name="T35" fmla="*/ 267 h 519"/>
                <a:gd name="T36" fmla="*/ 317 w 481"/>
                <a:gd name="T37" fmla="*/ 292 h 519"/>
                <a:gd name="T38" fmla="*/ 342 w 481"/>
                <a:gd name="T39" fmla="*/ 287 h 519"/>
                <a:gd name="T40" fmla="*/ 475 w 481"/>
                <a:gd name="T41" fmla="*/ 436 h 519"/>
                <a:gd name="T42" fmla="*/ 481 w 481"/>
                <a:gd name="T43" fmla="*/ 459 h 519"/>
                <a:gd name="T44" fmla="*/ 423 w 481"/>
                <a:gd name="T45" fmla="*/ 513 h 519"/>
                <a:gd name="T46" fmla="*/ 400 w 481"/>
                <a:gd name="T47" fmla="*/ 519 h 519"/>
                <a:gd name="T48" fmla="*/ 267 w 481"/>
                <a:gd name="T49" fmla="*/ 370 h 519"/>
                <a:gd name="T50" fmla="*/ 261 w 481"/>
                <a:gd name="T51" fmla="*/ 345 h 519"/>
                <a:gd name="T52" fmla="*/ 276 w 481"/>
                <a:gd name="T53" fmla="*/ 329 h 519"/>
                <a:gd name="T54" fmla="*/ 215 w 481"/>
                <a:gd name="T55" fmla="*/ 316 h 519"/>
                <a:gd name="T56" fmla="*/ 139 w 481"/>
                <a:gd name="T57" fmla="*/ 323 h 519"/>
                <a:gd name="T58" fmla="*/ 70 w 481"/>
                <a:gd name="T59" fmla="*/ 294 h 519"/>
                <a:gd name="T60" fmla="*/ 18 w 481"/>
                <a:gd name="T61" fmla="*/ 238 h 519"/>
                <a:gd name="T62" fmla="*/ 0 w 481"/>
                <a:gd name="T63" fmla="*/ 169 h 519"/>
                <a:gd name="T64" fmla="*/ 12 w 481"/>
                <a:gd name="T65" fmla="*/ 99 h 519"/>
                <a:gd name="T66" fmla="*/ 54 w 481"/>
                <a:gd name="T67" fmla="*/ 39 h 519"/>
                <a:gd name="T68" fmla="*/ 120 w 481"/>
                <a:gd name="T69" fmla="*/ 6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1" h="519">
                  <a:moveTo>
                    <a:pt x="168" y="55"/>
                  </a:moveTo>
                  <a:lnTo>
                    <a:pt x="141" y="56"/>
                  </a:lnTo>
                  <a:lnTo>
                    <a:pt x="114" y="66"/>
                  </a:lnTo>
                  <a:lnTo>
                    <a:pt x="91" y="82"/>
                  </a:lnTo>
                  <a:lnTo>
                    <a:pt x="72" y="103"/>
                  </a:lnTo>
                  <a:lnTo>
                    <a:pt x="60" y="128"/>
                  </a:lnTo>
                  <a:lnTo>
                    <a:pt x="54" y="155"/>
                  </a:lnTo>
                  <a:lnTo>
                    <a:pt x="56" y="182"/>
                  </a:lnTo>
                  <a:lnTo>
                    <a:pt x="64" y="209"/>
                  </a:lnTo>
                  <a:lnTo>
                    <a:pt x="81" y="233"/>
                  </a:lnTo>
                  <a:lnTo>
                    <a:pt x="103" y="252"/>
                  </a:lnTo>
                  <a:lnTo>
                    <a:pt x="128" y="263"/>
                  </a:lnTo>
                  <a:lnTo>
                    <a:pt x="155" y="269"/>
                  </a:lnTo>
                  <a:lnTo>
                    <a:pt x="182" y="267"/>
                  </a:lnTo>
                  <a:lnTo>
                    <a:pt x="207" y="260"/>
                  </a:lnTo>
                  <a:lnTo>
                    <a:pt x="232" y="242"/>
                  </a:lnTo>
                  <a:lnTo>
                    <a:pt x="251" y="221"/>
                  </a:lnTo>
                  <a:lnTo>
                    <a:pt x="263" y="196"/>
                  </a:lnTo>
                  <a:lnTo>
                    <a:pt x="269" y="169"/>
                  </a:lnTo>
                  <a:lnTo>
                    <a:pt x="267" y="142"/>
                  </a:lnTo>
                  <a:lnTo>
                    <a:pt x="257" y="116"/>
                  </a:lnTo>
                  <a:lnTo>
                    <a:pt x="242" y="91"/>
                  </a:lnTo>
                  <a:lnTo>
                    <a:pt x="220" y="72"/>
                  </a:lnTo>
                  <a:lnTo>
                    <a:pt x="195" y="60"/>
                  </a:lnTo>
                  <a:lnTo>
                    <a:pt x="168" y="55"/>
                  </a:lnTo>
                  <a:close/>
                  <a:moveTo>
                    <a:pt x="155" y="0"/>
                  </a:moveTo>
                  <a:lnTo>
                    <a:pt x="189" y="2"/>
                  </a:lnTo>
                  <a:lnTo>
                    <a:pt x="224" y="12"/>
                  </a:lnTo>
                  <a:lnTo>
                    <a:pt x="255" y="29"/>
                  </a:lnTo>
                  <a:lnTo>
                    <a:pt x="284" y="55"/>
                  </a:lnTo>
                  <a:lnTo>
                    <a:pt x="305" y="87"/>
                  </a:lnTo>
                  <a:lnTo>
                    <a:pt x="319" y="124"/>
                  </a:lnTo>
                  <a:lnTo>
                    <a:pt x="323" y="163"/>
                  </a:lnTo>
                  <a:lnTo>
                    <a:pt x="319" y="200"/>
                  </a:lnTo>
                  <a:lnTo>
                    <a:pt x="305" y="234"/>
                  </a:lnTo>
                  <a:lnTo>
                    <a:pt x="284" y="267"/>
                  </a:lnTo>
                  <a:lnTo>
                    <a:pt x="311" y="298"/>
                  </a:lnTo>
                  <a:lnTo>
                    <a:pt x="317" y="292"/>
                  </a:lnTo>
                  <a:lnTo>
                    <a:pt x="329" y="287"/>
                  </a:lnTo>
                  <a:lnTo>
                    <a:pt x="342" y="287"/>
                  </a:lnTo>
                  <a:lnTo>
                    <a:pt x="352" y="294"/>
                  </a:lnTo>
                  <a:lnTo>
                    <a:pt x="475" y="436"/>
                  </a:lnTo>
                  <a:lnTo>
                    <a:pt x="481" y="447"/>
                  </a:lnTo>
                  <a:lnTo>
                    <a:pt x="481" y="459"/>
                  </a:lnTo>
                  <a:lnTo>
                    <a:pt x="473" y="470"/>
                  </a:lnTo>
                  <a:lnTo>
                    <a:pt x="423" y="513"/>
                  </a:lnTo>
                  <a:lnTo>
                    <a:pt x="412" y="519"/>
                  </a:lnTo>
                  <a:lnTo>
                    <a:pt x="400" y="519"/>
                  </a:lnTo>
                  <a:lnTo>
                    <a:pt x="388" y="511"/>
                  </a:lnTo>
                  <a:lnTo>
                    <a:pt x="267" y="370"/>
                  </a:lnTo>
                  <a:lnTo>
                    <a:pt x="261" y="358"/>
                  </a:lnTo>
                  <a:lnTo>
                    <a:pt x="261" y="345"/>
                  </a:lnTo>
                  <a:lnTo>
                    <a:pt x="269" y="335"/>
                  </a:lnTo>
                  <a:lnTo>
                    <a:pt x="276" y="329"/>
                  </a:lnTo>
                  <a:lnTo>
                    <a:pt x="249" y="298"/>
                  </a:lnTo>
                  <a:lnTo>
                    <a:pt x="215" y="316"/>
                  </a:lnTo>
                  <a:lnTo>
                    <a:pt x="178" y="323"/>
                  </a:lnTo>
                  <a:lnTo>
                    <a:pt x="139" y="323"/>
                  </a:lnTo>
                  <a:lnTo>
                    <a:pt x="103" y="314"/>
                  </a:lnTo>
                  <a:lnTo>
                    <a:pt x="70" y="294"/>
                  </a:lnTo>
                  <a:lnTo>
                    <a:pt x="39" y="269"/>
                  </a:lnTo>
                  <a:lnTo>
                    <a:pt x="18" y="238"/>
                  </a:lnTo>
                  <a:lnTo>
                    <a:pt x="4" y="203"/>
                  </a:lnTo>
                  <a:lnTo>
                    <a:pt x="0" y="169"/>
                  </a:lnTo>
                  <a:lnTo>
                    <a:pt x="2" y="134"/>
                  </a:lnTo>
                  <a:lnTo>
                    <a:pt x="12" y="99"/>
                  </a:lnTo>
                  <a:lnTo>
                    <a:pt x="29" y="68"/>
                  </a:lnTo>
                  <a:lnTo>
                    <a:pt x="54" y="39"/>
                  </a:lnTo>
                  <a:lnTo>
                    <a:pt x="85" y="18"/>
                  </a:lnTo>
                  <a:lnTo>
                    <a:pt x="120" y="6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73156" y="1728311"/>
            <a:ext cx="747066" cy="1001670"/>
            <a:chOff x="6405281" y="1953258"/>
            <a:chExt cx="787921" cy="1056449"/>
          </a:xfrm>
        </p:grpSpPr>
        <p:sp>
          <p:nvSpPr>
            <p:cNvPr id="17" name="Freeform 16"/>
            <p:cNvSpPr/>
            <p:nvPr/>
          </p:nvSpPr>
          <p:spPr bwMode="auto">
            <a:xfrm>
              <a:off x="6405281" y="1953258"/>
              <a:ext cx="787921" cy="1056449"/>
            </a:xfrm>
            <a:custGeom>
              <a:avLst/>
              <a:gdLst>
                <a:gd name="T0" fmla="*/ 0 w 1338"/>
                <a:gd name="T1" fmla="*/ 0 h 1794"/>
                <a:gd name="T2" fmla="*/ 1338 w 1338"/>
                <a:gd name="T3" fmla="*/ 0 h 1794"/>
                <a:gd name="T4" fmla="*/ 1338 w 1338"/>
                <a:gd name="T5" fmla="*/ 1338 h 1794"/>
                <a:gd name="T6" fmla="*/ 990 w 1338"/>
                <a:gd name="T7" fmla="*/ 1338 h 1794"/>
                <a:gd name="T8" fmla="*/ 943 w 1338"/>
                <a:gd name="T9" fmla="*/ 1343 h 1794"/>
                <a:gd name="T10" fmla="*/ 901 w 1338"/>
                <a:gd name="T11" fmla="*/ 1354 h 1794"/>
                <a:gd name="T12" fmla="*/ 863 w 1338"/>
                <a:gd name="T13" fmla="*/ 1372 h 1794"/>
                <a:gd name="T14" fmla="*/ 831 w 1338"/>
                <a:gd name="T15" fmla="*/ 1395 h 1794"/>
                <a:gd name="T16" fmla="*/ 802 w 1338"/>
                <a:gd name="T17" fmla="*/ 1424 h 1794"/>
                <a:gd name="T18" fmla="*/ 775 w 1338"/>
                <a:gd name="T19" fmla="*/ 1457 h 1794"/>
                <a:gd name="T20" fmla="*/ 753 w 1338"/>
                <a:gd name="T21" fmla="*/ 1491 h 1794"/>
                <a:gd name="T22" fmla="*/ 735 w 1338"/>
                <a:gd name="T23" fmla="*/ 1529 h 1794"/>
                <a:gd name="T24" fmla="*/ 719 w 1338"/>
                <a:gd name="T25" fmla="*/ 1567 h 1794"/>
                <a:gd name="T26" fmla="*/ 706 w 1338"/>
                <a:gd name="T27" fmla="*/ 1605 h 1794"/>
                <a:gd name="T28" fmla="*/ 695 w 1338"/>
                <a:gd name="T29" fmla="*/ 1641 h 1794"/>
                <a:gd name="T30" fmla="*/ 686 w 1338"/>
                <a:gd name="T31" fmla="*/ 1677 h 1794"/>
                <a:gd name="T32" fmla="*/ 681 w 1338"/>
                <a:gd name="T33" fmla="*/ 1708 h 1794"/>
                <a:gd name="T34" fmla="*/ 675 w 1338"/>
                <a:gd name="T35" fmla="*/ 1737 h 1794"/>
                <a:gd name="T36" fmla="*/ 672 w 1338"/>
                <a:gd name="T37" fmla="*/ 1760 h 1794"/>
                <a:gd name="T38" fmla="*/ 670 w 1338"/>
                <a:gd name="T39" fmla="*/ 1778 h 1794"/>
                <a:gd name="T40" fmla="*/ 670 w 1338"/>
                <a:gd name="T41" fmla="*/ 1791 h 1794"/>
                <a:gd name="T42" fmla="*/ 670 w 1338"/>
                <a:gd name="T43" fmla="*/ 1794 h 1794"/>
                <a:gd name="T44" fmla="*/ 668 w 1338"/>
                <a:gd name="T45" fmla="*/ 1791 h 1794"/>
                <a:gd name="T46" fmla="*/ 668 w 1338"/>
                <a:gd name="T47" fmla="*/ 1778 h 1794"/>
                <a:gd name="T48" fmla="*/ 666 w 1338"/>
                <a:gd name="T49" fmla="*/ 1760 h 1794"/>
                <a:gd name="T50" fmla="*/ 663 w 1338"/>
                <a:gd name="T51" fmla="*/ 1737 h 1794"/>
                <a:gd name="T52" fmla="*/ 657 w 1338"/>
                <a:gd name="T53" fmla="*/ 1708 h 1794"/>
                <a:gd name="T54" fmla="*/ 652 w 1338"/>
                <a:gd name="T55" fmla="*/ 1677 h 1794"/>
                <a:gd name="T56" fmla="*/ 643 w 1338"/>
                <a:gd name="T57" fmla="*/ 1641 h 1794"/>
                <a:gd name="T58" fmla="*/ 632 w 1338"/>
                <a:gd name="T59" fmla="*/ 1605 h 1794"/>
                <a:gd name="T60" fmla="*/ 619 w 1338"/>
                <a:gd name="T61" fmla="*/ 1567 h 1794"/>
                <a:gd name="T62" fmla="*/ 603 w 1338"/>
                <a:gd name="T63" fmla="*/ 1529 h 1794"/>
                <a:gd name="T64" fmla="*/ 585 w 1338"/>
                <a:gd name="T65" fmla="*/ 1491 h 1794"/>
                <a:gd name="T66" fmla="*/ 563 w 1338"/>
                <a:gd name="T67" fmla="*/ 1457 h 1794"/>
                <a:gd name="T68" fmla="*/ 536 w 1338"/>
                <a:gd name="T69" fmla="*/ 1424 h 1794"/>
                <a:gd name="T70" fmla="*/ 507 w 1338"/>
                <a:gd name="T71" fmla="*/ 1395 h 1794"/>
                <a:gd name="T72" fmla="*/ 475 w 1338"/>
                <a:gd name="T73" fmla="*/ 1372 h 1794"/>
                <a:gd name="T74" fmla="*/ 437 w 1338"/>
                <a:gd name="T75" fmla="*/ 1354 h 1794"/>
                <a:gd name="T76" fmla="*/ 395 w 1338"/>
                <a:gd name="T77" fmla="*/ 1343 h 1794"/>
                <a:gd name="T78" fmla="*/ 350 w 1338"/>
                <a:gd name="T79" fmla="*/ 1338 h 1794"/>
                <a:gd name="T80" fmla="*/ 0 w 1338"/>
                <a:gd name="T81" fmla="*/ 1338 h 1794"/>
                <a:gd name="T82" fmla="*/ 0 w 1338"/>
                <a:gd name="T83" fmla="*/ 0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38" h="1794">
                  <a:moveTo>
                    <a:pt x="0" y="0"/>
                  </a:moveTo>
                  <a:lnTo>
                    <a:pt x="1338" y="0"/>
                  </a:lnTo>
                  <a:lnTo>
                    <a:pt x="1338" y="1338"/>
                  </a:lnTo>
                  <a:lnTo>
                    <a:pt x="990" y="1338"/>
                  </a:lnTo>
                  <a:lnTo>
                    <a:pt x="943" y="1343"/>
                  </a:lnTo>
                  <a:lnTo>
                    <a:pt x="901" y="1354"/>
                  </a:lnTo>
                  <a:lnTo>
                    <a:pt x="863" y="1372"/>
                  </a:lnTo>
                  <a:lnTo>
                    <a:pt x="831" y="1395"/>
                  </a:lnTo>
                  <a:lnTo>
                    <a:pt x="802" y="1424"/>
                  </a:lnTo>
                  <a:lnTo>
                    <a:pt x="775" y="1457"/>
                  </a:lnTo>
                  <a:lnTo>
                    <a:pt x="753" y="1491"/>
                  </a:lnTo>
                  <a:lnTo>
                    <a:pt x="735" y="1529"/>
                  </a:lnTo>
                  <a:lnTo>
                    <a:pt x="719" y="1567"/>
                  </a:lnTo>
                  <a:lnTo>
                    <a:pt x="706" y="1605"/>
                  </a:lnTo>
                  <a:lnTo>
                    <a:pt x="695" y="1641"/>
                  </a:lnTo>
                  <a:lnTo>
                    <a:pt x="686" y="1677"/>
                  </a:lnTo>
                  <a:lnTo>
                    <a:pt x="681" y="1708"/>
                  </a:lnTo>
                  <a:lnTo>
                    <a:pt x="675" y="1737"/>
                  </a:lnTo>
                  <a:lnTo>
                    <a:pt x="672" y="1760"/>
                  </a:lnTo>
                  <a:lnTo>
                    <a:pt x="670" y="1778"/>
                  </a:lnTo>
                  <a:lnTo>
                    <a:pt x="670" y="1791"/>
                  </a:lnTo>
                  <a:lnTo>
                    <a:pt x="670" y="1794"/>
                  </a:lnTo>
                  <a:lnTo>
                    <a:pt x="668" y="1791"/>
                  </a:lnTo>
                  <a:lnTo>
                    <a:pt x="668" y="1778"/>
                  </a:lnTo>
                  <a:lnTo>
                    <a:pt x="666" y="1760"/>
                  </a:lnTo>
                  <a:lnTo>
                    <a:pt x="663" y="1737"/>
                  </a:lnTo>
                  <a:lnTo>
                    <a:pt x="657" y="1708"/>
                  </a:lnTo>
                  <a:lnTo>
                    <a:pt x="652" y="1677"/>
                  </a:lnTo>
                  <a:lnTo>
                    <a:pt x="643" y="1641"/>
                  </a:lnTo>
                  <a:lnTo>
                    <a:pt x="632" y="1605"/>
                  </a:lnTo>
                  <a:lnTo>
                    <a:pt x="619" y="1567"/>
                  </a:lnTo>
                  <a:lnTo>
                    <a:pt x="603" y="1529"/>
                  </a:lnTo>
                  <a:lnTo>
                    <a:pt x="585" y="1491"/>
                  </a:lnTo>
                  <a:lnTo>
                    <a:pt x="563" y="1457"/>
                  </a:lnTo>
                  <a:lnTo>
                    <a:pt x="536" y="1424"/>
                  </a:lnTo>
                  <a:lnTo>
                    <a:pt x="507" y="1395"/>
                  </a:lnTo>
                  <a:lnTo>
                    <a:pt x="475" y="1372"/>
                  </a:lnTo>
                  <a:lnTo>
                    <a:pt x="437" y="1354"/>
                  </a:lnTo>
                  <a:lnTo>
                    <a:pt x="395" y="1343"/>
                  </a:lnTo>
                  <a:lnTo>
                    <a:pt x="350" y="1338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558672" y="2161780"/>
              <a:ext cx="502347" cy="371547"/>
              <a:chOff x="6923088" y="3898901"/>
              <a:chExt cx="420688" cy="311150"/>
            </a:xfrm>
          </p:grpSpPr>
          <p:sp>
            <p:nvSpPr>
              <p:cNvPr id="21" name="Freeform 27"/>
              <p:cNvSpPr>
                <a:spLocks noEditPoints="1"/>
              </p:cNvSpPr>
              <p:nvPr/>
            </p:nvSpPr>
            <p:spPr bwMode="auto">
              <a:xfrm>
                <a:off x="6923088" y="3898901"/>
                <a:ext cx="269875" cy="271463"/>
              </a:xfrm>
              <a:custGeom>
                <a:avLst/>
                <a:gdLst>
                  <a:gd name="T0" fmla="*/ 170 w 340"/>
                  <a:gd name="T1" fmla="*/ 77 h 340"/>
                  <a:gd name="T2" fmla="*/ 141 w 340"/>
                  <a:gd name="T3" fmla="*/ 81 h 340"/>
                  <a:gd name="T4" fmla="*/ 116 w 340"/>
                  <a:gd name="T5" fmla="*/ 95 h 340"/>
                  <a:gd name="T6" fmla="*/ 94 w 340"/>
                  <a:gd name="T7" fmla="*/ 114 h 340"/>
                  <a:gd name="T8" fmla="*/ 81 w 340"/>
                  <a:gd name="T9" fmla="*/ 141 h 340"/>
                  <a:gd name="T10" fmla="*/ 77 w 340"/>
                  <a:gd name="T11" fmla="*/ 170 h 340"/>
                  <a:gd name="T12" fmla="*/ 81 w 340"/>
                  <a:gd name="T13" fmla="*/ 199 h 340"/>
                  <a:gd name="T14" fmla="*/ 94 w 340"/>
                  <a:gd name="T15" fmla="*/ 224 h 340"/>
                  <a:gd name="T16" fmla="*/ 116 w 340"/>
                  <a:gd name="T17" fmla="*/ 246 h 340"/>
                  <a:gd name="T18" fmla="*/ 141 w 340"/>
                  <a:gd name="T19" fmla="*/ 259 h 340"/>
                  <a:gd name="T20" fmla="*/ 170 w 340"/>
                  <a:gd name="T21" fmla="*/ 263 h 340"/>
                  <a:gd name="T22" fmla="*/ 199 w 340"/>
                  <a:gd name="T23" fmla="*/ 259 h 340"/>
                  <a:gd name="T24" fmla="*/ 226 w 340"/>
                  <a:gd name="T25" fmla="*/ 246 h 340"/>
                  <a:gd name="T26" fmla="*/ 245 w 340"/>
                  <a:gd name="T27" fmla="*/ 224 h 340"/>
                  <a:gd name="T28" fmla="*/ 258 w 340"/>
                  <a:gd name="T29" fmla="*/ 199 h 340"/>
                  <a:gd name="T30" fmla="*/ 262 w 340"/>
                  <a:gd name="T31" fmla="*/ 170 h 340"/>
                  <a:gd name="T32" fmla="*/ 258 w 340"/>
                  <a:gd name="T33" fmla="*/ 141 h 340"/>
                  <a:gd name="T34" fmla="*/ 245 w 340"/>
                  <a:gd name="T35" fmla="*/ 114 h 340"/>
                  <a:gd name="T36" fmla="*/ 226 w 340"/>
                  <a:gd name="T37" fmla="*/ 95 h 340"/>
                  <a:gd name="T38" fmla="*/ 199 w 340"/>
                  <a:gd name="T39" fmla="*/ 81 h 340"/>
                  <a:gd name="T40" fmla="*/ 170 w 340"/>
                  <a:gd name="T41" fmla="*/ 77 h 340"/>
                  <a:gd name="T42" fmla="*/ 145 w 340"/>
                  <a:gd name="T43" fmla="*/ 0 h 340"/>
                  <a:gd name="T44" fmla="*/ 197 w 340"/>
                  <a:gd name="T45" fmla="*/ 0 h 340"/>
                  <a:gd name="T46" fmla="*/ 199 w 340"/>
                  <a:gd name="T47" fmla="*/ 42 h 340"/>
                  <a:gd name="T48" fmla="*/ 220 w 340"/>
                  <a:gd name="T49" fmla="*/ 48 h 340"/>
                  <a:gd name="T50" fmla="*/ 239 w 340"/>
                  <a:gd name="T51" fmla="*/ 58 h 340"/>
                  <a:gd name="T52" fmla="*/ 272 w 340"/>
                  <a:gd name="T53" fmla="*/ 31 h 340"/>
                  <a:gd name="T54" fmla="*/ 309 w 340"/>
                  <a:gd name="T55" fmla="*/ 68 h 340"/>
                  <a:gd name="T56" fmla="*/ 282 w 340"/>
                  <a:gd name="T57" fmla="*/ 100 h 340"/>
                  <a:gd name="T58" fmla="*/ 291 w 340"/>
                  <a:gd name="T59" fmla="*/ 120 h 340"/>
                  <a:gd name="T60" fmla="*/ 297 w 340"/>
                  <a:gd name="T61" fmla="*/ 141 h 340"/>
                  <a:gd name="T62" fmla="*/ 340 w 340"/>
                  <a:gd name="T63" fmla="*/ 143 h 340"/>
                  <a:gd name="T64" fmla="*/ 340 w 340"/>
                  <a:gd name="T65" fmla="*/ 197 h 340"/>
                  <a:gd name="T66" fmla="*/ 297 w 340"/>
                  <a:gd name="T67" fmla="*/ 199 h 340"/>
                  <a:gd name="T68" fmla="*/ 291 w 340"/>
                  <a:gd name="T69" fmla="*/ 220 h 340"/>
                  <a:gd name="T70" fmla="*/ 282 w 340"/>
                  <a:gd name="T71" fmla="*/ 240 h 340"/>
                  <a:gd name="T72" fmla="*/ 309 w 340"/>
                  <a:gd name="T73" fmla="*/ 271 h 340"/>
                  <a:gd name="T74" fmla="*/ 272 w 340"/>
                  <a:gd name="T75" fmla="*/ 309 h 340"/>
                  <a:gd name="T76" fmla="*/ 239 w 340"/>
                  <a:gd name="T77" fmla="*/ 282 h 340"/>
                  <a:gd name="T78" fmla="*/ 220 w 340"/>
                  <a:gd name="T79" fmla="*/ 292 h 340"/>
                  <a:gd name="T80" fmla="*/ 199 w 340"/>
                  <a:gd name="T81" fmla="*/ 298 h 340"/>
                  <a:gd name="T82" fmla="*/ 197 w 340"/>
                  <a:gd name="T83" fmla="*/ 340 h 340"/>
                  <a:gd name="T84" fmla="*/ 145 w 340"/>
                  <a:gd name="T85" fmla="*/ 340 h 340"/>
                  <a:gd name="T86" fmla="*/ 141 w 340"/>
                  <a:gd name="T87" fmla="*/ 298 h 340"/>
                  <a:gd name="T88" fmla="*/ 119 w 340"/>
                  <a:gd name="T89" fmla="*/ 292 h 340"/>
                  <a:gd name="T90" fmla="*/ 100 w 340"/>
                  <a:gd name="T91" fmla="*/ 282 h 340"/>
                  <a:gd name="T92" fmla="*/ 69 w 340"/>
                  <a:gd name="T93" fmla="*/ 309 h 340"/>
                  <a:gd name="T94" fmla="*/ 31 w 340"/>
                  <a:gd name="T95" fmla="*/ 271 h 340"/>
                  <a:gd name="T96" fmla="*/ 58 w 340"/>
                  <a:gd name="T97" fmla="*/ 240 h 340"/>
                  <a:gd name="T98" fmla="*/ 48 w 340"/>
                  <a:gd name="T99" fmla="*/ 220 h 340"/>
                  <a:gd name="T100" fmla="*/ 42 w 340"/>
                  <a:gd name="T101" fmla="*/ 199 h 340"/>
                  <a:gd name="T102" fmla="*/ 0 w 340"/>
                  <a:gd name="T103" fmla="*/ 197 h 340"/>
                  <a:gd name="T104" fmla="*/ 0 w 340"/>
                  <a:gd name="T105" fmla="*/ 143 h 340"/>
                  <a:gd name="T106" fmla="*/ 42 w 340"/>
                  <a:gd name="T107" fmla="*/ 141 h 340"/>
                  <a:gd name="T108" fmla="*/ 48 w 340"/>
                  <a:gd name="T109" fmla="*/ 120 h 340"/>
                  <a:gd name="T110" fmla="*/ 58 w 340"/>
                  <a:gd name="T111" fmla="*/ 100 h 340"/>
                  <a:gd name="T112" fmla="*/ 31 w 340"/>
                  <a:gd name="T113" fmla="*/ 68 h 340"/>
                  <a:gd name="T114" fmla="*/ 69 w 340"/>
                  <a:gd name="T115" fmla="*/ 31 h 340"/>
                  <a:gd name="T116" fmla="*/ 100 w 340"/>
                  <a:gd name="T117" fmla="*/ 58 h 340"/>
                  <a:gd name="T118" fmla="*/ 119 w 340"/>
                  <a:gd name="T119" fmla="*/ 48 h 340"/>
                  <a:gd name="T120" fmla="*/ 141 w 340"/>
                  <a:gd name="T121" fmla="*/ 42 h 340"/>
                  <a:gd name="T122" fmla="*/ 145 w 340"/>
                  <a:gd name="T123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0" h="340">
                    <a:moveTo>
                      <a:pt x="170" y="77"/>
                    </a:moveTo>
                    <a:lnTo>
                      <a:pt x="141" y="81"/>
                    </a:lnTo>
                    <a:lnTo>
                      <a:pt x="116" y="95"/>
                    </a:lnTo>
                    <a:lnTo>
                      <a:pt x="94" y="114"/>
                    </a:lnTo>
                    <a:lnTo>
                      <a:pt x="81" y="141"/>
                    </a:lnTo>
                    <a:lnTo>
                      <a:pt x="77" y="170"/>
                    </a:lnTo>
                    <a:lnTo>
                      <a:pt x="81" y="199"/>
                    </a:lnTo>
                    <a:lnTo>
                      <a:pt x="94" y="224"/>
                    </a:lnTo>
                    <a:lnTo>
                      <a:pt x="116" y="246"/>
                    </a:lnTo>
                    <a:lnTo>
                      <a:pt x="141" y="259"/>
                    </a:lnTo>
                    <a:lnTo>
                      <a:pt x="170" y="263"/>
                    </a:lnTo>
                    <a:lnTo>
                      <a:pt x="199" y="259"/>
                    </a:lnTo>
                    <a:lnTo>
                      <a:pt x="226" y="246"/>
                    </a:lnTo>
                    <a:lnTo>
                      <a:pt x="245" y="224"/>
                    </a:lnTo>
                    <a:lnTo>
                      <a:pt x="258" y="199"/>
                    </a:lnTo>
                    <a:lnTo>
                      <a:pt x="262" y="170"/>
                    </a:lnTo>
                    <a:lnTo>
                      <a:pt x="258" y="141"/>
                    </a:lnTo>
                    <a:lnTo>
                      <a:pt x="245" y="114"/>
                    </a:lnTo>
                    <a:lnTo>
                      <a:pt x="226" y="95"/>
                    </a:lnTo>
                    <a:lnTo>
                      <a:pt x="199" y="81"/>
                    </a:lnTo>
                    <a:lnTo>
                      <a:pt x="170" y="77"/>
                    </a:lnTo>
                    <a:close/>
                    <a:moveTo>
                      <a:pt x="145" y="0"/>
                    </a:moveTo>
                    <a:lnTo>
                      <a:pt x="197" y="0"/>
                    </a:lnTo>
                    <a:lnTo>
                      <a:pt x="199" y="42"/>
                    </a:lnTo>
                    <a:lnTo>
                      <a:pt x="220" y="48"/>
                    </a:lnTo>
                    <a:lnTo>
                      <a:pt x="239" y="58"/>
                    </a:lnTo>
                    <a:lnTo>
                      <a:pt x="272" y="31"/>
                    </a:lnTo>
                    <a:lnTo>
                      <a:pt x="309" y="68"/>
                    </a:lnTo>
                    <a:lnTo>
                      <a:pt x="282" y="100"/>
                    </a:lnTo>
                    <a:lnTo>
                      <a:pt x="291" y="120"/>
                    </a:lnTo>
                    <a:lnTo>
                      <a:pt x="297" y="141"/>
                    </a:lnTo>
                    <a:lnTo>
                      <a:pt x="340" y="143"/>
                    </a:lnTo>
                    <a:lnTo>
                      <a:pt x="340" y="197"/>
                    </a:lnTo>
                    <a:lnTo>
                      <a:pt x="297" y="199"/>
                    </a:lnTo>
                    <a:lnTo>
                      <a:pt x="291" y="220"/>
                    </a:lnTo>
                    <a:lnTo>
                      <a:pt x="282" y="240"/>
                    </a:lnTo>
                    <a:lnTo>
                      <a:pt x="309" y="271"/>
                    </a:lnTo>
                    <a:lnTo>
                      <a:pt x="272" y="309"/>
                    </a:lnTo>
                    <a:lnTo>
                      <a:pt x="239" y="282"/>
                    </a:lnTo>
                    <a:lnTo>
                      <a:pt x="220" y="292"/>
                    </a:lnTo>
                    <a:lnTo>
                      <a:pt x="199" y="298"/>
                    </a:lnTo>
                    <a:lnTo>
                      <a:pt x="197" y="340"/>
                    </a:lnTo>
                    <a:lnTo>
                      <a:pt x="145" y="340"/>
                    </a:lnTo>
                    <a:lnTo>
                      <a:pt x="141" y="298"/>
                    </a:lnTo>
                    <a:lnTo>
                      <a:pt x="119" y="292"/>
                    </a:lnTo>
                    <a:lnTo>
                      <a:pt x="100" y="282"/>
                    </a:lnTo>
                    <a:lnTo>
                      <a:pt x="69" y="309"/>
                    </a:lnTo>
                    <a:lnTo>
                      <a:pt x="31" y="271"/>
                    </a:lnTo>
                    <a:lnTo>
                      <a:pt x="58" y="240"/>
                    </a:lnTo>
                    <a:lnTo>
                      <a:pt x="48" y="220"/>
                    </a:lnTo>
                    <a:lnTo>
                      <a:pt x="42" y="199"/>
                    </a:lnTo>
                    <a:lnTo>
                      <a:pt x="0" y="197"/>
                    </a:lnTo>
                    <a:lnTo>
                      <a:pt x="0" y="143"/>
                    </a:lnTo>
                    <a:lnTo>
                      <a:pt x="42" y="141"/>
                    </a:lnTo>
                    <a:lnTo>
                      <a:pt x="48" y="120"/>
                    </a:lnTo>
                    <a:lnTo>
                      <a:pt x="58" y="100"/>
                    </a:lnTo>
                    <a:lnTo>
                      <a:pt x="31" y="68"/>
                    </a:lnTo>
                    <a:lnTo>
                      <a:pt x="69" y="31"/>
                    </a:lnTo>
                    <a:lnTo>
                      <a:pt x="100" y="58"/>
                    </a:lnTo>
                    <a:lnTo>
                      <a:pt x="119" y="48"/>
                    </a:lnTo>
                    <a:lnTo>
                      <a:pt x="141" y="4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28"/>
              <p:cNvSpPr>
                <a:spLocks noEditPoints="1"/>
              </p:cNvSpPr>
              <p:nvPr/>
            </p:nvSpPr>
            <p:spPr bwMode="auto">
              <a:xfrm>
                <a:off x="7008813" y="3986213"/>
                <a:ext cx="98425" cy="98425"/>
              </a:xfrm>
              <a:custGeom>
                <a:avLst/>
                <a:gdLst>
                  <a:gd name="T0" fmla="*/ 62 w 123"/>
                  <a:gd name="T1" fmla="*/ 33 h 124"/>
                  <a:gd name="T2" fmla="*/ 54 w 123"/>
                  <a:gd name="T3" fmla="*/ 33 h 124"/>
                  <a:gd name="T4" fmla="*/ 46 w 123"/>
                  <a:gd name="T5" fmla="*/ 37 h 124"/>
                  <a:gd name="T6" fmla="*/ 40 w 123"/>
                  <a:gd name="T7" fmla="*/ 41 h 124"/>
                  <a:gd name="T8" fmla="*/ 37 w 123"/>
                  <a:gd name="T9" fmla="*/ 47 h 124"/>
                  <a:gd name="T10" fmla="*/ 33 w 123"/>
                  <a:gd name="T11" fmla="*/ 54 h 124"/>
                  <a:gd name="T12" fmla="*/ 31 w 123"/>
                  <a:gd name="T13" fmla="*/ 62 h 124"/>
                  <a:gd name="T14" fmla="*/ 33 w 123"/>
                  <a:gd name="T15" fmla="*/ 70 h 124"/>
                  <a:gd name="T16" fmla="*/ 37 w 123"/>
                  <a:gd name="T17" fmla="*/ 78 h 124"/>
                  <a:gd name="T18" fmla="*/ 40 w 123"/>
                  <a:gd name="T19" fmla="*/ 83 h 124"/>
                  <a:gd name="T20" fmla="*/ 46 w 123"/>
                  <a:gd name="T21" fmla="*/ 87 h 124"/>
                  <a:gd name="T22" fmla="*/ 54 w 123"/>
                  <a:gd name="T23" fmla="*/ 89 h 124"/>
                  <a:gd name="T24" fmla="*/ 62 w 123"/>
                  <a:gd name="T25" fmla="*/ 91 h 124"/>
                  <a:gd name="T26" fmla="*/ 69 w 123"/>
                  <a:gd name="T27" fmla="*/ 89 h 124"/>
                  <a:gd name="T28" fmla="*/ 77 w 123"/>
                  <a:gd name="T29" fmla="*/ 87 h 124"/>
                  <a:gd name="T30" fmla="*/ 83 w 123"/>
                  <a:gd name="T31" fmla="*/ 83 h 124"/>
                  <a:gd name="T32" fmla="*/ 89 w 123"/>
                  <a:gd name="T33" fmla="*/ 78 h 124"/>
                  <a:gd name="T34" fmla="*/ 91 w 123"/>
                  <a:gd name="T35" fmla="*/ 70 h 124"/>
                  <a:gd name="T36" fmla="*/ 93 w 123"/>
                  <a:gd name="T37" fmla="*/ 62 h 124"/>
                  <a:gd name="T38" fmla="*/ 91 w 123"/>
                  <a:gd name="T39" fmla="*/ 54 h 124"/>
                  <a:gd name="T40" fmla="*/ 89 w 123"/>
                  <a:gd name="T41" fmla="*/ 47 h 124"/>
                  <a:gd name="T42" fmla="*/ 83 w 123"/>
                  <a:gd name="T43" fmla="*/ 41 h 124"/>
                  <a:gd name="T44" fmla="*/ 77 w 123"/>
                  <a:gd name="T45" fmla="*/ 37 h 124"/>
                  <a:gd name="T46" fmla="*/ 69 w 123"/>
                  <a:gd name="T47" fmla="*/ 33 h 124"/>
                  <a:gd name="T48" fmla="*/ 62 w 123"/>
                  <a:gd name="T49" fmla="*/ 33 h 124"/>
                  <a:gd name="T50" fmla="*/ 62 w 123"/>
                  <a:gd name="T51" fmla="*/ 0 h 124"/>
                  <a:gd name="T52" fmla="*/ 87 w 123"/>
                  <a:gd name="T53" fmla="*/ 4 h 124"/>
                  <a:gd name="T54" fmla="*/ 106 w 123"/>
                  <a:gd name="T55" fmla="*/ 18 h 124"/>
                  <a:gd name="T56" fmla="*/ 120 w 123"/>
                  <a:gd name="T57" fmla="*/ 37 h 124"/>
                  <a:gd name="T58" fmla="*/ 123 w 123"/>
                  <a:gd name="T59" fmla="*/ 62 h 124"/>
                  <a:gd name="T60" fmla="*/ 120 w 123"/>
                  <a:gd name="T61" fmla="*/ 85 h 124"/>
                  <a:gd name="T62" fmla="*/ 106 w 123"/>
                  <a:gd name="T63" fmla="*/ 107 h 124"/>
                  <a:gd name="T64" fmla="*/ 87 w 123"/>
                  <a:gd name="T65" fmla="*/ 120 h 124"/>
                  <a:gd name="T66" fmla="*/ 62 w 123"/>
                  <a:gd name="T67" fmla="*/ 124 h 124"/>
                  <a:gd name="T68" fmla="*/ 39 w 123"/>
                  <a:gd name="T69" fmla="*/ 120 h 124"/>
                  <a:gd name="T70" fmla="*/ 17 w 123"/>
                  <a:gd name="T71" fmla="*/ 107 h 124"/>
                  <a:gd name="T72" fmla="*/ 4 w 123"/>
                  <a:gd name="T73" fmla="*/ 85 h 124"/>
                  <a:gd name="T74" fmla="*/ 0 w 123"/>
                  <a:gd name="T75" fmla="*/ 62 h 124"/>
                  <a:gd name="T76" fmla="*/ 4 w 123"/>
                  <a:gd name="T77" fmla="*/ 37 h 124"/>
                  <a:gd name="T78" fmla="*/ 17 w 123"/>
                  <a:gd name="T79" fmla="*/ 18 h 124"/>
                  <a:gd name="T80" fmla="*/ 39 w 123"/>
                  <a:gd name="T81" fmla="*/ 4 h 124"/>
                  <a:gd name="T82" fmla="*/ 62 w 123"/>
                  <a:gd name="T8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3" h="124">
                    <a:moveTo>
                      <a:pt x="62" y="33"/>
                    </a:moveTo>
                    <a:lnTo>
                      <a:pt x="54" y="33"/>
                    </a:lnTo>
                    <a:lnTo>
                      <a:pt x="46" y="37"/>
                    </a:lnTo>
                    <a:lnTo>
                      <a:pt x="40" y="41"/>
                    </a:lnTo>
                    <a:lnTo>
                      <a:pt x="37" y="47"/>
                    </a:lnTo>
                    <a:lnTo>
                      <a:pt x="33" y="54"/>
                    </a:lnTo>
                    <a:lnTo>
                      <a:pt x="31" y="62"/>
                    </a:lnTo>
                    <a:lnTo>
                      <a:pt x="33" y="70"/>
                    </a:lnTo>
                    <a:lnTo>
                      <a:pt x="37" y="78"/>
                    </a:lnTo>
                    <a:lnTo>
                      <a:pt x="40" y="83"/>
                    </a:lnTo>
                    <a:lnTo>
                      <a:pt x="46" y="87"/>
                    </a:lnTo>
                    <a:lnTo>
                      <a:pt x="54" y="89"/>
                    </a:lnTo>
                    <a:lnTo>
                      <a:pt x="62" y="91"/>
                    </a:lnTo>
                    <a:lnTo>
                      <a:pt x="69" y="89"/>
                    </a:lnTo>
                    <a:lnTo>
                      <a:pt x="77" y="87"/>
                    </a:lnTo>
                    <a:lnTo>
                      <a:pt x="83" y="83"/>
                    </a:lnTo>
                    <a:lnTo>
                      <a:pt x="89" y="78"/>
                    </a:lnTo>
                    <a:lnTo>
                      <a:pt x="91" y="70"/>
                    </a:lnTo>
                    <a:lnTo>
                      <a:pt x="93" y="62"/>
                    </a:lnTo>
                    <a:lnTo>
                      <a:pt x="91" y="54"/>
                    </a:lnTo>
                    <a:lnTo>
                      <a:pt x="89" y="47"/>
                    </a:lnTo>
                    <a:lnTo>
                      <a:pt x="83" y="41"/>
                    </a:lnTo>
                    <a:lnTo>
                      <a:pt x="77" y="37"/>
                    </a:lnTo>
                    <a:lnTo>
                      <a:pt x="69" y="33"/>
                    </a:lnTo>
                    <a:lnTo>
                      <a:pt x="62" y="33"/>
                    </a:lnTo>
                    <a:close/>
                    <a:moveTo>
                      <a:pt x="62" y="0"/>
                    </a:moveTo>
                    <a:lnTo>
                      <a:pt x="87" y="4"/>
                    </a:lnTo>
                    <a:lnTo>
                      <a:pt x="106" y="18"/>
                    </a:lnTo>
                    <a:lnTo>
                      <a:pt x="120" y="37"/>
                    </a:lnTo>
                    <a:lnTo>
                      <a:pt x="123" y="62"/>
                    </a:lnTo>
                    <a:lnTo>
                      <a:pt x="120" y="85"/>
                    </a:lnTo>
                    <a:lnTo>
                      <a:pt x="106" y="107"/>
                    </a:lnTo>
                    <a:lnTo>
                      <a:pt x="87" y="120"/>
                    </a:lnTo>
                    <a:lnTo>
                      <a:pt x="62" y="124"/>
                    </a:lnTo>
                    <a:lnTo>
                      <a:pt x="39" y="120"/>
                    </a:lnTo>
                    <a:lnTo>
                      <a:pt x="17" y="107"/>
                    </a:lnTo>
                    <a:lnTo>
                      <a:pt x="4" y="85"/>
                    </a:lnTo>
                    <a:lnTo>
                      <a:pt x="0" y="62"/>
                    </a:lnTo>
                    <a:lnTo>
                      <a:pt x="4" y="37"/>
                    </a:lnTo>
                    <a:lnTo>
                      <a:pt x="17" y="18"/>
                    </a:lnTo>
                    <a:lnTo>
                      <a:pt x="39" y="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29"/>
              <p:cNvSpPr>
                <a:spLocks noEditPoints="1"/>
              </p:cNvSpPr>
              <p:nvPr/>
            </p:nvSpPr>
            <p:spPr bwMode="auto">
              <a:xfrm>
                <a:off x="7173913" y="4038601"/>
                <a:ext cx="169863" cy="171450"/>
              </a:xfrm>
              <a:custGeom>
                <a:avLst/>
                <a:gdLst>
                  <a:gd name="T0" fmla="*/ 110 w 215"/>
                  <a:gd name="T1" fmla="*/ 48 h 215"/>
                  <a:gd name="T2" fmla="*/ 87 w 215"/>
                  <a:gd name="T3" fmla="*/ 52 h 215"/>
                  <a:gd name="T4" fmla="*/ 66 w 215"/>
                  <a:gd name="T5" fmla="*/ 64 h 215"/>
                  <a:gd name="T6" fmla="*/ 54 w 215"/>
                  <a:gd name="T7" fmla="*/ 83 h 215"/>
                  <a:gd name="T8" fmla="*/ 49 w 215"/>
                  <a:gd name="T9" fmla="*/ 104 h 215"/>
                  <a:gd name="T10" fmla="*/ 51 w 215"/>
                  <a:gd name="T11" fmla="*/ 128 h 215"/>
                  <a:gd name="T12" fmla="*/ 64 w 215"/>
                  <a:gd name="T13" fmla="*/ 147 h 215"/>
                  <a:gd name="T14" fmla="*/ 82 w 215"/>
                  <a:gd name="T15" fmla="*/ 161 h 215"/>
                  <a:gd name="T16" fmla="*/ 105 w 215"/>
                  <a:gd name="T17" fmla="*/ 166 h 215"/>
                  <a:gd name="T18" fmla="*/ 128 w 215"/>
                  <a:gd name="T19" fmla="*/ 162 h 215"/>
                  <a:gd name="T20" fmla="*/ 147 w 215"/>
                  <a:gd name="T21" fmla="*/ 151 h 215"/>
                  <a:gd name="T22" fmla="*/ 161 w 215"/>
                  <a:gd name="T23" fmla="*/ 133 h 215"/>
                  <a:gd name="T24" fmla="*/ 166 w 215"/>
                  <a:gd name="T25" fmla="*/ 110 h 215"/>
                  <a:gd name="T26" fmla="*/ 163 w 215"/>
                  <a:gd name="T27" fmla="*/ 87 h 215"/>
                  <a:gd name="T28" fmla="*/ 151 w 215"/>
                  <a:gd name="T29" fmla="*/ 68 h 215"/>
                  <a:gd name="T30" fmla="*/ 132 w 215"/>
                  <a:gd name="T31" fmla="*/ 54 h 215"/>
                  <a:gd name="T32" fmla="*/ 110 w 215"/>
                  <a:gd name="T33" fmla="*/ 48 h 215"/>
                  <a:gd name="T34" fmla="*/ 85 w 215"/>
                  <a:gd name="T35" fmla="*/ 0 h 215"/>
                  <a:gd name="T36" fmla="*/ 97 w 215"/>
                  <a:gd name="T37" fmla="*/ 23 h 215"/>
                  <a:gd name="T38" fmla="*/ 110 w 215"/>
                  <a:gd name="T39" fmla="*/ 23 h 215"/>
                  <a:gd name="T40" fmla="*/ 124 w 215"/>
                  <a:gd name="T41" fmla="*/ 25 h 215"/>
                  <a:gd name="T42" fmla="*/ 138 w 215"/>
                  <a:gd name="T43" fmla="*/ 2 h 215"/>
                  <a:gd name="T44" fmla="*/ 168 w 215"/>
                  <a:gd name="T45" fmla="*/ 15 h 215"/>
                  <a:gd name="T46" fmla="*/ 159 w 215"/>
                  <a:gd name="T47" fmla="*/ 41 h 215"/>
                  <a:gd name="T48" fmla="*/ 168 w 215"/>
                  <a:gd name="T49" fmla="*/ 50 h 215"/>
                  <a:gd name="T50" fmla="*/ 178 w 215"/>
                  <a:gd name="T51" fmla="*/ 62 h 215"/>
                  <a:gd name="T52" fmla="*/ 203 w 215"/>
                  <a:gd name="T53" fmla="*/ 54 h 215"/>
                  <a:gd name="T54" fmla="*/ 215 w 215"/>
                  <a:gd name="T55" fmla="*/ 85 h 215"/>
                  <a:gd name="T56" fmla="*/ 190 w 215"/>
                  <a:gd name="T57" fmla="*/ 97 h 215"/>
                  <a:gd name="T58" fmla="*/ 192 w 215"/>
                  <a:gd name="T59" fmla="*/ 110 h 215"/>
                  <a:gd name="T60" fmla="*/ 190 w 215"/>
                  <a:gd name="T61" fmla="*/ 126 h 215"/>
                  <a:gd name="T62" fmla="*/ 213 w 215"/>
                  <a:gd name="T63" fmla="*/ 137 h 215"/>
                  <a:gd name="T64" fmla="*/ 197 w 215"/>
                  <a:gd name="T65" fmla="*/ 168 h 215"/>
                  <a:gd name="T66" fmla="*/ 172 w 215"/>
                  <a:gd name="T67" fmla="*/ 159 h 215"/>
                  <a:gd name="T68" fmla="*/ 165 w 215"/>
                  <a:gd name="T69" fmla="*/ 168 h 215"/>
                  <a:gd name="T70" fmla="*/ 153 w 215"/>
                  <a:gd name="T71" fmla="*/ 178 h 215"/>
                  <a:gd name="T72" fmla="*/ 161 w 215"/>
                  <a:gd name="T73" fmla="*/ 203 h 215"/>
                  <a:gd name="T74" fmla="*/ 128 w 215"/>
                  <a:gd name="T75" fmla="*/ 215 h 215"/>
                  <a:gd name="T76" fmla="*/ 118 w 215"/>
                  <a:gd name="T77" fmla="*/ 191 h 215"/>
                  <a:gd name="T78" fmla="*/ 103 w 215"/>
                  <a:gd name="T79" fmla="*/ 191 h 215"/>
                  <a:gd name="T80" fmla="*/ 89 w 215"/>
                  <a:gd name="T81" fmla="*/ 190 h 215"/>
                  <a:gd name="T82" fmla="*/ 78 w 215"/>
                  <a:gd name="T83" fmla="*/ 213 h 215"/>
                  <a:gd name="T84" fmla="*/ 47 w 215"/>
                  <a:gd name="T85" fmla="*/ 199 h 215"/>
                  <a:gd name="T86" fmla="*/ 56 w 215"/>
                  <a:gd name="T87" fmla="*/ 174 h 215"/>
                  <a:gd name="T88" fmla="*/ 45 w 215"/>
                  <a:gd name="T89" fmla="*/ 164 h 215"/>
                  <a:gd name="T90" fmla="*/ 37 w 215"/>
                  <a:gd name="T91" fmla="*/ 153 h 215"/>
                  <a:gd name="T92" fmla="*/ 12 w 215"/>
                  <a:gd name="T93" fmla="*/ 161 h 215"/>
                  <a:gd name="T94" fmla="*/ 0 w 215"/>
                  <a:gd name="T95" fmla="*/ 130 h 215"/>
                  <a:gd name="T96" fmla="*/ 24 w 215"/>
                  <a:gd name="T97" fmla="*/ 118 h 215"/>
                  <a:gd name="T98" fmla="*/ 24 w 215"/>
                  <a:gd name="T99" fmla="*/ 104 h 215"/>
                  <a:gd name="T100" fmla="*/ 26 w 215"/>
                  <a:gd name="T101" fmla="*/ 91 h 215"/>
                  <a:gd name="T102" fmla="*/ 2 w 215"/>
                  <a:gd name="T103" fmla="*/ 77 h 215"/>
                  <a:gd name="T104" fmla="*/ 16 w 215"/>
                  <a:gd name="T105" fmla="*/ 46 h 215"/>
                  <a:gd name="T106" fmla="*/ 41 w 215"/>
                  <a:gd name="T107" fmla="*/ 56 h 215"/>
                  <a:gd name="T108" fmla="*/ 51 w 215"/>
                  <a:gd name="T109" fmla="*/ 46 h 215"/>
                  <a:gd name="T110" fmla="*/ 62 w 215"/>
                  <a:gd name="T111" fmla="*/ 37 h 215"/>
                  <a:gd name="T112" fmla="*/ 54 w 215"/>
                  <a:gd name="T113" fmla="*/ 12 h 215"/>
                  <a:gd name="T114" fmla="*/ 85 w 215"/>
                  <a:gd name="T115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5" h="215">
                    <a:moveTo>
                      <a:pt x="110" y="48"/>
                    </a:moveTo>
                    <a:lnTo>
                      <a:pt x="87" y="52"/>
                    </a:lnTo>
                    <a:lnTo>
                      <a:pt x="66" y="64"/>
                    </a:lnTo>
                    <a:lnTo>
                      <a:pt x="54" y="83"/>
                    </a:lnTo>
                    <a:lnTo>
                      <a:pt x="49" y="104"/>
                    </a:lnTo>
                    <a:lnTo>
                      <a:pt x="51" y="128"/>
                    </a:lnTo>
                    <a:lnTo>
                      <a:pt x="64" y="147"/>
                    </a:lnTo>
                    <a:lnTo>
                      <a:pt x="82" y="161"/>
                    </a:lnTo>
                    <a:lnTo>
                      <a:pt x="105" y="166"/>
                    </a:lnTo>
                    <a:lnTo>
                      <a:pt x="128" y="162"/>
                    </a:lnTo>
                    <a:lnTo>
                      <a:pt x="147" y="151"/>
                    </a:lnTo>
                    <a:lnTo>
                      <a:pt x="161" y="133"/>
                    </a:lnTo>
                    <a:lnTo>
                      <a:pt x="166" y="110"/>
                    </a:lnTo>
                    <a:lnTo>
                      <a:pt x="163" y="87"/>
                    </a:lnTo>
                    <a:lnTo>
                      <a:pt x="151" y="68"/>
                    </a:lnTo>
                    <a:lnTo>
                      <a:pt x="132" y="54"/>
                    </a:lnTo>
                    <a:lnTo>
                      <a:pt x="110" y="48"/>
                    </a:lnTo>
                    <a:close/>
                    <a:moveTo>
                      <a:pt x="85" y="0"/>
                    </a:moveTo>
                    <a:lnTo>
                      <a:pt x="97" y="23"/>
                    </a:lnTo>
                    <a:lnTo>
                      <a:pt x="110" y="23"/>
                    </a:lnTo>
                    <a:lnTo>
                      <a:pt x="124" y="25"/>
                    </a:lnTo>
                    <a:lnTo>
                      <a:pt x="138" y="2"/>
                    </a:lnTo>
                    <a:lnTo>
                      <a:pt x="168" y="15"/>
                    </a:lnTo>
                    <a:lnTo>
                      <a:pt x="159" y="41"/>
                    </a:lnTo>
                    <a:lnTo>
                      <a:pt x="168" y="50"/>
                    </a:lnTo>
                    <a:lnTo>
                      <a:pt x="178" y="62"/>
                    </a:lnTo>
                    <a:lnTo>
                      <a:pt x="203" y="54"/>
                    </a:lnTo>
                    <a:lnTo>
                      <a:pt x="215" y="85"/>
                    </a:lnTo>
                    <a:lnTo>
                      <a:pt x="190" y="97"/>
                    </a:lnTo>
                    <a:lnTo>
                      <a:pt x="192" y="110"/>
                    </a:lnTo>
                    <a:lnTo>
                      <a:pt x="190" y="126"/>
                    </a:lnTo>
                    <a:lnTo>
                      <a:pt x="213" y="137"/>
                    </a:lnTo>
                    <a:lnTo>
                      <a:pt x="197" y="168"/>
                    </a:lnTo>
                    <a:lnTo>
                      <a:pt x="172" y="159"/>
                    </a:lnTo>
                    <a:lnTo>
                      <a:pt x="165" y="168"/>
                    </a:lnTo>
                    <a:lnTo>
                      <a:pt x="153" y="178"/>
                    </a:lnTo>
                    <a:lnTo>
                      <a:pt x="161" y="203"/>
                    </a:lnTo>
                    <a:lnTo>
                      <a:pt x="128" y="215"/>
                    </a:lnTo>
                    <a:lnTo>
                      <a:pt x="118" y="191"/>
                    </a:lnTo>
                    <a:lnTo>
                      <a:pt x="103" y="191"/>
                    </a:lnTo>
                    <a:lnTo>
                      <a:pt x="89" y="190"/>
                    </a:lnTo>
                    <a:lnTo>
                      <a:pt x="78" y="213"/>
                    </a:lnTo>
                    <a:lnTo>
                      <a:pt x="47" y="199"/>
                    </a:lnTo>
                    <a:lnTo>
                      <a:pt x="56" y="174"/>
                    </a:lnTo>
                    <a:lnTo>
                      <a:pt x="45" y="164"/>
                    </a:lnTo>
                    <a:lnTo>
                      <a:pt x="37" y="153"/>
                    </a:lnTo>
                    <a:lnTo>
                      <a:pt x="12" y="161"/>
                    </a:lnTo>
                    <a:lnTo>
                      <a:pt x="0" y="130"/>
                    </a:lnTo>
                    <a:lnTo>
                      <a:pt x="24" y="118"/>
                    </a:lnTo>
                    <a:lnTo>
                      <a:pt x="24" y="104"/>
                    </a:lnTo>
                    <a:lnTo>
                      <a:pt x="26" y="91"/>
                    </a:lnTo>
                    <a:lnTo>
                      <a:pt x="2" y="77"/>
                    </a:lnTo>
                    <a:lnTo>
                      <a:pt x="16" y="46"/>
                    </a:lnTo>
                    <a:lnTo>
                      <a:pt x="41" y="56"/>
                    </a:lnTo>
                    <a:lnTo>
                      <a:pt x="51" y="46"/>
                    </a:lnTo>
                    <a:lnTo>
                      <a:pt x="62" y="37"/>
                    </a:lnTo>
                    <a:lnTo>
                      <a:pt x="54" y="12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30"/>
              <p:cNvSpPr>
                <a:spLocks noEditPoints="1"/>
              </p:cNvSpPr>
              <p:nvPr/>
            </p:nvSpPr>
            <p:spPr bwMode="auto">
              <a:xfrm>
                <a:off x="7227888" y="4092576"/>
                <a:ext cx="63500" cy="63500"/>
              </a:xfrm>
              <a:custGeom>
                <a:avLst/>
                <a:gdLst>
                  <a:gd name="T0" fmla="*/ 39 w 79"/>
                  <a:gd name="T1" fmla="*/ 21 h 79"/>
                  <a:gd name="T2" fmla="*/ 33 w 79"/>
                  <a:gd name="T3" fmla="*/ 21 h 79"/>
                  <a:gd name="T4" fmla="*/ 27 w 79"/>
                  <a:gd name="T5" fmla="*/ 25 h 79"/>
                  <a:gd name="T6" fmla="*/ 23 w 79"/>
                  <a:gd name="T7" fmla="*/ 29 h 79"/>
                  <a:gd name="T8" fmla="*/ 21 w 79"/>
                  <a:gd name="T9" fmla="*/ 34 h 79"/>
                  <a:gd name="T10" fmla="*/ 19 w 79"/>
                  <a:gd name="T11" fmla="*/ 40 h 79"/>
                  <a:gd name="T12" fmla="*/ 21 w 79"/>
                  <a:gd name="T13" fmla="*/ 46 h 79"/>
                  <a:gd name="T14" fmla="*/ 23 w 79"/>
                  <a:gd name="T15" fmla="*/ 52 h 79"/>
                  <a:gd name="T16" fmla="*/ 29 w 79"/>
                  <a:gd name="T17" fmla="*/ 56 h 79"/>
                  <a:gd name="T18" fmla="*/ 33 w 79"/>
                  <a:gd name="T19" fmla="*/ 58 h 79"/>
                  <a:gd name="T20" fmla="*/ 39 w 79"/>
                  <a:gd name="T21" fmla="*/ 58 h 79"/>
                  <a:gd name="T22" fmla="*/ 46 w 79"/>
                  <a:gd name="T23" fmla="*/ 58 h 79"/>
                  <a:gd name="T24" fmla="*/ 50 w 79"/>
                  <a:gd name="T25" fmla="*/ 54 h 79"/>
                  <a:gd name="T26" fmla="*/ 56 w 79"/>
                  <a:gd name="T27" fmla="*/ 50 h 79"/>
                  <a:gd name="T28" fmla="*/ 58 w 79"/>
                  <a:gd name="T29" fmla="*/ 44 h 79"/>
                  <a:gd name="T30" fmla="*/ 58 w 79"/>
                  <a:gd name="T31" fmla="*/ 38 h 79"/>
                  <a:gd name="T32" fmla="*/ 58 w 79"/>
                  <a:gd name="T33" fmla="*/ 33 h 79"/>
                  <a:gd name="T34" fmla="*/ 54 w 79"/>
                  <a:gd name="T35" fmla="*/ 27 h 79"/>
                  <a:gd name="T36" fmla="*/ 50 w 79"/>
                  <a:gd name="T37" fmla="*/ 23 h 79"/>
                  <a:gd name="T38" fmla="*/ 44 w 79"/>
                  <a:gd name="T39" fmla="*/ 21 h 79"/>
                  <a:gd name="T40" fmla="*/ 39 w 79"/>
                  <a:gd name="T41" fmla="*/ 21 h 79"/>
                  <a:gd name="T42" fmla="*/ 41 w 79"/>
                  <a:gd name="T43" fmla="*/ 0 h 79"/>
                  <a:gd name="T44" fmla="*/ 56 w 79"/>
                  <a:gd name="T45" fmla="*/ 4 h 79"/>
                  <a:gd name="T46" fmla="*/ 68 w 79"/>
                  <a:gd name="T47" fmla="*/ 13 h 79"/>
                  <a:gd name="T48" fmla="*/ 77 w 79"/>
                  <a:gd name="T49" fmla="*/ 27 h 79"/>
                  <a:gd name="T50" fmla="*/ 79 w 79"/>
                  <a:gd name="T51" fmla="*/ 42 h 79"/>
                  <a:gd name="T52" fmla="*/ 75 w 79"/>
                  <a:gd name="T53" fmla="*/ 56 h 79"/>
                  <a:gd name="T54" fmla="*/ 66 w 79"/>
                  <a:gd name="T55" fmla="*/ 69 h 79"/>
                  <a:gd name="T56" fmla="*/ 52 w 79"/>
                  <a:gd name="T57" fmla="*/ 77 h 79"/>
                  <a:gd name="T58" fmla="*/ 37 w 79"/>
                  <a:gd name="T59" fmla="*/ 79 h 79"/>
                  <a:gd name="T60" fmla="*/ 23 w 79"/>
                  <a:gd name="T61" fmla="*/ 75 h 79"/>
                  <a:gd name="T62" fmla="*/ 10 w 79"/>
                  <a:gd name="T63" fmla="*/ 67 h 79"/>
                  <a:gd name="T64" fmla="*/ 2 w 79"/>
                  <a:gd name="T65" fmla="*/ 54 h 79"/>
                  <a:gd name="T66" fmla="*/ 0 w 79"/>
                  <a:gd name="T67" fmla="*/ 36 h 79"/>
                  <a:gd name="T68" fmla="*/ 4 w 79"/>
                  <a:gd name="T69" fmla="*/ 23 h 79"/>
                  <a:gd name="T70" fmla="*/ 12 w 79"/>
                  <a:gd name="T71" fmla="*/ 9 h 79"/>
                  <a:gd name="T72" fmla="*/ 25 w 79"/>
                  <a:gd name="T73" fmla="*/ 2 h 79"/>
                  <a:gd name="T74" fmla="*/ 41 w 79"/>
                  <a:gd name="T7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9">
                    <a:moveTo>
                      <a:pt x="39" y="21"/>
                    </a:moveTo>
                    <a:lnTo>
                      <a:pt x="33" y="21"/>
                    </a:lnTo>
                    <a:lnTo>
                      <a:pt x="27" y="25"/>
                    </a:lnTo>
                    <a:lnTo>
                      <a:pt x="23" y="29"/>
                    </a:lnTo>
                    <a:lnTo>
                      <a:pt x="21" y="34"/>
                    </a:lnTo>
                    <a:lnTo>
                      <a:pt x="19" y="40"/>
                    </a:lnTo>
                    <a:lnTo>
                      <a:pt x="21" y="46"/>
                    </a:lnTo>
                    <a:lnTo>
                      <a:pt x="23" y="52"/>
                    </a:lnTo>
                    <a:lnTo>
                      <a:pt x="29" y="56"/>
                    </a:lnTo>
                    <a:lnTo>
                      <a:pt x="33" y="58"/>
                    </a:lnTo>
                    <a:lnTo>
                      <a:pt x="39" y="58"/>
                    </a:lnTo>
                    <a:lnTo>
                      <a:pt x="46" y="58"/>
                    </a:lnTo>
                    <a:lnTo>
                      <a:pt x="50" y="54"/>
                    </a:lnTo>
                    <a:lnTo>
                      <a:pt x="56" y="50"/>
                    </a:lnTo>
                    <a:lnTo>
                      <a:pt x="58" y="44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4" y="27"/>
                    </a:lnTo>
                    <a:lnTo>
                      <a:pt x="50" y="23"/>
                    </a:lnTo>
                    <a:lnTo>
                      <a:pt x="44" y="21"/>
                    </a:lnTo>
                    <a:lnTo>
                      <a:pt x="39" y="21"/>
                    </a:lnTo>
                    <a:close/>
                    <a:moveTo>
                      <a:pt x="41" y="0"/>
                    </a:moveTo>
                    <a:lnTo>
                      <a:pt x="56" y="4"/>
                    </a:lnTo>
                    <a:lnTo>
                      <a:pt x="68" y="13"/>
                    </a:lnTo>
                    <a:lnTo>
                      <a:pt x="77" y="27"/>
                    </a:lnTo>
                    <a:lnTo>
                      <a:pt x="79" y="42"/>
                    </a:lnTo>
                    <a:lnTo>
                      <a:pt x="75" y="56"/>
                    </a:lnTo>
                    <a:lnTo>
                      <a:pt x="66" y="69"/>
                    </a:lnTo>
                    <a:lnTo>
                      <a:pt x="52" y="77"/>
                    </a:lnTo>
                    <a:lnTo>
                      <a:pt x="37" y="79"/>
                    </a:lnTo>
                    <a:lnTo>
                      <a:pt x="23" y="75"/>
                    </a:lnTo>
                    <a:lnTo>
                      <a:pt x="10" y="67"/>
                    </a:lnTo>
                    <a:lnTo>
                      <a:pt x="2" y="54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12" y="9"/>
                    </a:lnTo>
                    <a:lnTo>
                      <a:pt x="25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875788" y="4440514"/>
            <a:ext cx="747066" cy="1002787"/>
            <a:chOff x="7251807" y="4813785"/>
            <a:chExt cx="787921" cy="1057627"/>
          </a:xfrm>
        </p:grpSpPr>
        <p:sp>
          <p:nvSpPr>
            <p:cNvPr id="15" name="Freeform 14"/>
            <p:cNvSpPr/>
            <p:nvPr/>
          </p:nvSpPr>
          <p:spPr bwMode="auto">
            <a:xfrm>
              <a:off x="7251807" y="4813785"/>
              <a:ext cx="787921" cy="1057627"/>
            </a:xfrm>
            <a:custGeom>
              <a:avLst/>
              <a:gdLst>
                <a:gd name="T0" fmla="*/ 669 w 1339"/>
                <a:gd name="T1" fmla="*/ 0 h 1797"/>
                <a:gd name="T2" fmla="*/ 670 w 1339"/>
                <a:gd name="T3" fmla="*/ 4 h 1797"/>
                <a:gd name="T4" fmla="*/ 670 w 1339"/>
                <a:gd name="T5" fmla="*/ 17 h 1797"/>
                <a:gd name="T6" fmla="*/ 672 w 1339"/>
                <a:gd name="T7" fmla="*/ 35 h 1797"/>
                <a:gd name="T8" fmla="*/ 676 w 1339"/>
                <a:gd name="T9" fmla="*/ 58 h 1797"/>
                <a:gd name="T10" fmla="*/ 681 w 1339"/>
                <a:gd name="T11" fmla="*/ 87 h 1797"/>
                <a:gd name="T12" fmla="*/ 687 w 1339"/>
                <a:gd name="T13" fmla="*/ 119 h 1797"/>
                <a:gd name="T14" fmla="*/ 696 w 1339"/>
                <a:gd name="T15" fmla="*/ 154 h 1797"/>
                <a:gd name="T16" fmla="*/ 707 w 1339"/>
                <a:gd name="T17" fmla="*/ 192 h 1797"/>
                <a:gd name="T18" fmla="*/ 719 w 1339"/>
                <a:gd name="T19" fmla="*/ 230 h 1797"/>
                <a:gd name="T20" fmla="*/ 735 w 1339"/>
                <a:gd name="T21" fmla="*/ 268 h 1797"/>
                <a:gd name="T22" fmla="*/ 754 w 1339"/>
                <a:gd name="T23" fmla="*/ 304 h 1797"/>
                <a:gd name="T24" fmla="*/ 775 w 1339"/>
                <a:gd name="T25" fmla="*/ 338 h 1797"/>
                <a:gd name="T26" fmla="*/ 802 w 1339"/>
                <a:gd name="T27" fmla="*/ 370 h 1797"/>
                <a:gd name="T28" fmla="*/ 831 w 1339"/>
                <a:gd name="T29" fmla="*/ 399 h 1797"/>
                <a:gd name="T30" fmla="*/ 864 w 1339"/>
                <a:gd name="T31" fmla="*/ 423 h 1797"/>
                <a:gd name="T32" fmla="*/ 902 w 1339"/>
                <a:gd name="T33" fmla="*/ 441 h 1797"/>
                <a:gd name="T34" fmla="*/ 943 w 1339"/>
                <a:gd name="T35" fmla="*/ 454 h 1797"/>
                <a:gd name="T36" fmla="*/ 988 w 1339"/>
                <a:gd name="T37" fmla="*/ 457 h 1797"/>
                <a:gd name="T38" fmla="*/ 1339 w 1339"/>
                <a:gd name="T39" fmla="*/ 457 h 1797"/>
                <a:gd name="T40" fmla="*/ 1339 w 1339"/>
                <a:gd name="T41" fmla="*/ 1797 h 1797"/>
                <a:gd name="T42" fmla="*/ 0 w 1339"/>
                <a:gd name="T43" fmla="*/ 1797 h 1797"/>
                <a:gd name="T44" fmla="*/ 0 w 1339"/>
                <a:gd name="T45" fmla="*/ 457 h 1797"/>
                <a:gd name="T46" fmla="*/ 349 w 1339"/>
                <a:gd name="T47" fmla="*/ 457 h 1797"/>
                <a:gd name="T48" fmla="*/ 396 w 1339"/>
                <a:gd name="T49" fmla="*/ 454 h 1797"/>
                <a:gd name="T50" fmla="*/ 437 w 1339"/>
                <a:gd name="T51" fmla="*/ 441 h 1797"/>
                <a:gd name="T52" fmla="*/ 475 w 1339"/>
                <a:gd name="T53" fmla="*/ 423 h 1797"/>
                <a:gd name="T54" fmla="*/ 508 w 1339"/>
                <a:gd name="T55" fmla="*/ 399 h 1797"/>
                <a:gd name="T56" fmla="*/ 537 w 1339"/>
                <a:gd name="T57" fmla="*/ 370 h 1797"/>
                <a:gd name="T58" fmla="*/ 564 w 1339"/>
                <a:gd name="T59" fmla="*/ 338 h 1797"/>
                <a:gd name="T60" fmla="*/ 586 w 1339"/>
                <a:gd name="T61" fmla="*/ 304 h 1797"/>
                <a:gd name="T62" fmla="*/ 604 w 1339"/>
                <a:gd name="T63" fmla="*/ 268 h 1797"/>
                <a:gd name="T64" fmla="*/ 620 w 1339"/>
                <a:gd name="T65" fmla="*/ 230 h 1797"/>
                <a:gd name="T66" fmla="*/ 633 w 1339"/>
                <a:gd name="T67" fmla="*/ 192 h 1797"/>
                <a:gd name="T68" fmla="*/ 643 w 1339"/>
                <a:gd name="T69" fmla="*/ 154 h 1797"/>
                <a:gd name="T70" fmla="*/ 652 w 1339"/>
                <a:gd name="T71" fmla="*/ 119 h 1797"/>
                <a:gd name="T72" fmla="*/ 658 w 1339"/>
                <a:gd name="T73" fmla="*/ 87 h 1797"/>
                <a:gd name="T74" fmla="*/ 663 w 1339"/>
                <a:gd name="T75" fmla="*/ 58 h 1797"/>
                <a:gd name="T76" fmla="*/ 667 w 1339"/>
                <a:gd name="T77" fmla="*/ 35 h 1797"/>
                <a:gd name="T78" fmla="*/ 669 w 1339"/>
                <a:gd name="T79" fmla="*/ 17 h 1797"/>
                <a:gd name="T80" fmla="*/ 669 w 1339"/>
                <a:gd name="T81" fmla="*/ 4 h 1797"/>
                <a:gd name="T82" fmla="*/ 669 w 1339"/>
                <a:gd name="T83" fmla="*/ 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39" h="1797">
                  <a:moveTo>
                    <a:pt x="669" y="0"/>
                  </a:moveTo>
                  <a:lnTo>
                    <a:pt x="670" y="4"/>
                  </a:lnTo>
                  <a:lnTo>
                    <a:pt x="670" y="17"/>
                  </a:lnTo>
                  <a:lnTo>
                    <a:pt x="672" y="35"/>
                  </a:lnTo>
                  <a:lnTo>
                    <a:pt x="676" y="58"/>
                  </a:lnTo>
                  <a:lnTo>
                    <a:pt x="681" y="87"/>
                  </a:lnTo>
                  <a:lnTo>
                    <a:pt x="687" y="119"/>
                  </a:lnTo>
                  <a:lnTo>
                    <a:pt x="696" y="154"/>
                  </a:lnTo>
                  <a:lnTo>
                    <a:pt x="707" y="192"/>
                  </a:lnTo>
                  <a:lnTo>
                    <a:pt x="719" y="230"/>
                  </a:lnTo>
                  <a:lnTo>
                    <a:pt x="735" y="268"/>
                  </a:lnTo>
                  <a:lnTo>
                    <a:pt x="754" y="304"/>
                  </a:lnTo>
                  <a:lnTo>
                    <a:pt x="775" y="338"/>
                  </a:lnTo>
                  <a:lnTo>
                    <a:pt x="802" y="370"/>
                  </a:lnTo>
                  <a:lnTo>
                    <a:pt x="831" y="399"/>
                  </a:lnTo>
                  <a:lnTo>
                    <a:pt x="864" y="423"/>
                  </a:lnTo>
                  <a:lnTo>
                    <a:pt x="902" y="441"/>
                  </a:lnTo>
                  <a:lnTo>
                    <a:pt x="943" y="454"/>
                  </a:lnTo>
                  <a:lnTo>
                    <a:pt x="988" y="457"/>
                  </a:lnTo>
                  <a:lnTo>
                    <a:pt x="1339" y="457"/>
                  </a:lnTo>
                  <a:lnTo>
                    <a:pt x="1339" y="1797"/>
                  </a:lnTo>
                  <a:lnTo>
                    <a:pt x="0" y="1797"/>
                  </a:lnTo>
                  <a:lnTo>
                    <a:pt x="0" y="457"/>
                  </a:lnTo>
                  <a:lnTo>
                    <a:pt x="349" y="457"/>
                  </a:lnTo>
                  <a:lnTo>
                    <a:pt x="396" y="454"/>
                  </a:lnTo>
                  <a:lnTo>
                    <a:pt x="437" y="441"/>
                  </a:lnTo>
                  <a:lnTo>
                    <a:pt x="475" y="423"/>
                  </a:lnTo>
                  <a:lnTo>
                    <a:pt x="508" y="399"/>
                  </a:lnTo>
                  <a:lnTo>
                    <a:pt x="537" y="370"/>
                  </a:lnTo>
                  <a:lnTo>
                    <a:pt x="564" y="338"/>
                  </a:lnTo>
                  <a:lnTo>
                    <a:pt x="586" y="304"/>
                  </a:lnTo>
                  <a:lnTo>
                    <a:pt x="604" y="268"/>
                  </a:lnTo>
                  <a:lnTo>
                    <a:pt x="620" y="230"/>
                  </a:lnTo>
                  <a:lnTo>
                    <a:pt x="633" y="192"/>
                  </a:lnTo>
                  <a:lnTo>
                    <a:pt x="643" y="154"/>
                  </a:lnTo>
                  <a:lnTo>
                    <a:pt x="652" y="119"/>
                  </a:lnTo>
                  <a:lnTo>
                    <a:pt x="658" y="87"/>
                  </a:lnTo>
                  <a:lnTo>
                    <a:pt x="663" y="58"/>
                  </a:lnTo>
                  <a:lnTo>
                    <a:pt x="667" y="35"/>
                  </a:lnTo>
                  <a:lnTo>
                    <a:pt x="669" y="17"/>
                  </a:lnTo>
                  <a:lnTo>
                    <a:pt x="669" y="4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7439423" y="5296630"/>
              <a:ext cx="411356" cy="394294"/>
            </a:xfrm>
            <a:custGeom>
              <a:avLst/>
              <a:gdLst>
                <a:gd name="T0" fmla="*/ 83 w 432"/>
                <a:gd name="T1" fmla="*/ 211 h 416"/>
                <a:gd name="T2" fmla="*/ 83 w 432"/>
                <a:gd name="T3" fmla="*/ 240 h 416"/>
                <a:gd name="T4" fmla="*/ 349 w 432"/>
                <a:gd name="T5" fmla="*/ 240 h 416"/>
                <a:gd name="T6" fmla="*/ 349 w 432"/>
                <a:gd name="T7" fmla="*/ 211 h 416"/>
                <a:gd name="T8" fmla="*/ 83 w 432"/>
                <a:gd name="T9" fmla="*/ 211 h 416"/>
                <a:gd name="T10" fmla="*/ 83 w 432"/>
                <a:gd name="T11" fmla="*/ 143 h 416"/>
                <a:gd name="T12" fmla="*/ 83 w 432"/>
                <a:gd name="T13" fmla="*/ 174 h 416"/>
                <a:gd name="T14" fmla="*/ 349 w 432"/>
                <a:gd name="T15" fmla="*/ 174 h 416"/>
                <a:gd name="T16" fmla="*/ 349 w 432"/>
                <a:gd name="T17" fmla="*/ 143 h 416"/>
                <a:gd name="T18" fmla="*/ 83 w 432"/>
                <a:gd name="T19" fmla="*/ 143 h 416"/>
                <a:gd name="T20" fmla="*/ 83 w 432"/>
                <a:gd name="T21" fmla="*/ 78 h 416"/>
                <a:gd name="T22" fmla="*/ 83 w 432"/>
                <a:gd name="T23" fmla="*/ 109 h 416"/>
                <a:gd name="T24" fmla="*/ 349 w 432"/>
                <a:gd name="T25" fmla="*/ 109 h 416"/>
                <a:gd name="T26" fmla="*/ 349 w 432"/>
                <a:gd name="T27" fmla="*/ 78 h 416"/>
                <a:gd name="T28" fmla="*/ 83 w 432"/>
                <a:gd name="T29" fmla="*/ 78 h 416"/>
                <a:gd name="T30" fmla="*/ 50 w 432"/>
                <a:gd name="T31" fmla="*/ 0 h 416"/>
                <a:gd name="T32" fmla="*/ 380 w 432"/>
                <a:gd name="T33" fmla="*/ 0 h 416"/>
                <a:gd name="T34" fmla="*/ 401 w 432"/>
                <a:gd name="T35" fmla="*/ 6 h 416"/>
                <a:gd name="T36" fmla="*/ 417 w 432"/>
                <a:gd name="T37" fmla="*/ 16 h 416"/>
                <a:gd name="T38" fmla="*/ 428 w 432"/>
                <a:gd name="T39" fmla="*/ 33 h 416"/>
                <a:gd name="T40" fmla="*/ 432 w 432"/>
                <a:gd name="T41" fmla="*/ 52 h 416"/>
                <a:gd name="T42" fmla="*/ 432 w 432"/>
                <a:gd name="T43" fmla="*/ 265 h 416"/>
                <a:gd name="T44" fmla="*/ 428 w 432"/>
                <a:gd name="T45" fmla="*/ 287 h 416"/>
                <a:gd name="T46" fmla="*/ 417 w 432"/>
                <a:gd name="T47" fmla="*/ 302 h 416"/>
                <a:gd name="T48" fmla="*/ 401 w 432"/>
                <a:gd name="T49" fmla="*/ 314 h 416"/>
                <a:gd name="T50" fmla="*/ 380 w 432"/>
                <a:gd name="T51" fmla="*/ 318 h 416"/>
                <a:gd name="T52" fmla="*/ 264 w 432"/>
                <a:gd name="T53" fmla="*/ 318 h 416"/>
                <a:gd name="T54" fmla="*/ 216 w 432"/>
                <a:gd name="T55" fmla="*/ 416 h 416"/>
                <a:gd name="T56" fmla="*/ 166 w 432"/>
                <a:gd name="T57" fmla="*/ 318 h 416"/>
                <a:gd name="T58" fmla="*/ 50 w 432"/>
                <a:gd name="T59" fmla="*/ 318 h 416"/>
                <a:gd name="T60" fmla="*/ 31 w 432"/>
                <a:gd name="T61" fmla="*/ 314 h 416"/>
                <a:gd name="T62" fmla="*/ 15 w 432"/>
                <a:gd name="T63" fmla="*/ 302 h 416"/>
                <a:gd name="T64" fmla="*/ 4 w 432"/>
                <a:gd name="T65" fmla="*/ 287 h 416"/>
                <a:gd name="T66" fmla="*/ 0 w 432"/>
                <a:gd name="T67" fmla="*/ 265 h 416"/>
                <a:gd name="T68" fmla="*/ 0 w 432"/>
                <a:gd name="T69" fmla="*/ 52 h 416"/>
                <a:gd name="T70" fmla="*/ 4 w 432"/>
                <a:gd name="T71" fmla="*/ 33 h 416"/>
                <a:gd name="T72" fmla="*/ 15 w 432"/>
                <a:gd name="T73" fmla="*/ 16 h 416"/>
                <a:gd name="T74" fmla="*/ 31 w 432"/>
                <a:gd name="T75" fmla="*/ 6 h 416"/>
                <a:gd name="T76" fmla="*/ 50 w 432"/>
                <a:gd name="T7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2" h="416">
                  <a:moveTo>
                    <a:pt x="83" y="211"/>
                  </a:moveTo>
                  <a:lnTo>
                    <a:pt x="83" y="240"/>
                  </a:lnTo>
                  <a:lnTo>
                    <a:pt x="349" y="240"/>
                  </a:lnTo>
                  <a:lnTo>
                    <a:pt x="349" y="211"/>
                  </a:lnTo>
                  <a:lnTo>
                    <a:pt x="83" y="211"/>
                  </a:lnTo>
                  <a:close/>
                  <a:moveTo>
                    <a:pt x="83" y="143"/>
                  </a:moveTo>
                  <a:lnTo>
                    <a:pt x="83" y="174"/>
                  </a:lnTo>
                  <a:lnTo>
                    <a:pt x="349" y="174"/>
                  </a:lnTo>
                  <a:lnTo>
                    <a:pt x="349" y="143"/>
                  </a:lnTo>
                  <a:lnTo>
                    <a:pt x="83" y="143"/>
                  </a:lnTo>
                  <a:close/>
                  <a:moveTo>
                    <a:pt x="83" y="78"/>
                  </a:moveTo>
                  <a:lnTo>
                    <a:pt x="83" y="109"/>
                  </a:lnTo>
                  <a:lnTo>
                    <a:pt x="349" y="109"/>
                  </a:lnTo>
                  <a:lnTo>
                    <a:pt x="349" y="78"/>
                  </a:lnTo>
                  <a:lnTo>
                    <a:pt x="83" y="78"/>
                  </a:lnTo>
                  <a:close/>
                  <a:moveTo>
                    <a:pt x="50" y="0"/>
                  </a:moveTo>
                  <a:lnTo>
                    <a:pt x="380" y="0"/>
                  </a:lnTo>
                  <a:lnTo>
                    <a:pt x="401" y="6"/>
                  </a:lnTo>
                  <a:lnTo>
                    <a:pt x="417" y="16"/>
                  </a:lnTo>
                  <a:lnTo>
                    <a:pt x="428" y="33"/>
                  </a:lnTo>
                  <a:lnTo>
                    <a:pt x="432" y="52"/>
                  </a:lnTo>
                  <a:lnTo>
                    <a:pt x="432" y="265"/>
                  </a:lnTo>
                  <a:lnTo>
                    <a:pt x="428" y="287"/>
                  </a:lnTo>
                  <a:lnTo>
                    <a:pt x="417" y="302"/>
                  </a:lnTo>
                  <a:lnTo>
                    <a:pt x="401" y="314"/>
                  </a:lnTo>
                  <a:lnTo>
                    <a:pt x="380" y="318"/>
                  </a:lnTo>
                  <a:lnTo>
                    <a:pt x="264" y="318"/>
                  </a:lnTo>
                  <a:lnTo>
                    <a:pt x="216" y="416"/>
                  </a:lnTo>
                  <a:lnTo>
                    <a:pt x="166" y="318"/>
                  </a:lnTo>
                  <a:lnTo>
                    <a:pt x="50" y="318"/>
                  </a:lnTo>
                  <a:lnTo>
                    <a:pt x="31" y="314"/>
                  </a:lnTo>
                  <a:lnTo>
                    <a:pt x="15" y="302"/>
                  </a:lnTo>
                  <a:lnTo>
                    <a:pt x="4" y="287"/>
                  </a:lnTo>
                  <a:lnTo>
                    <a:pt x="0" y="265"/>
                  </a:lnTo>
                  <a:lnTo>
                    <a:pt x="0" y="52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1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75557" y="4440514"/>
            <a:ext cx="748182" cy="1002787"/>
            <a:chOff x="5669533" y="4813785"/>
            <a:chExt cx="789098" cy="1057627"/>
          </a:xfrm>
        </p:grpSpPr>
        <p:sp>
          <p:nvSpPr>
            <p:cNvPr id="14" name="Freeform 13"/>
            <p:cNvSpPr/>
            <p:nvPr/>
          </p:nvSpPr>
          <p:spPr bwMode="auto">
            <a:xfrm>
              <a:off x="5669533" y="4813785"/>
              <a:ext cx="789098" cy="1057627"/>
            </a:xfrm>
            <a:custGeom>
              <a:avLst/>
              <a:gdLst>
                <a:gd name="T0" fmla="*/ 670 w 1340"/>
                <a:gd name="T1" fmla="*/ 0 h 1797"/>
                <a:gd name="T2" fmla="*/ 670 w 1340"/>
                <a:gd name="T3" fmla="*/ 4 h 1797"/>
                <a:gd name="T4" fmla="*/ 672 w 1340"/>
                <a:gd name="T5" fmla="*/ 17 h 1797"/>
                <a:gd name="T6" fmla="*/ 674 w 1340"/>
                <a:gd name="T7" fmla="*/ 35 h 1797"/>
                <a:gd name="T8" fmla="*/ 676 w 1340"/>
                <a:gd name="T9" fmla="*/ 58 h 1797"/>
                <a:gd name="T10" fmla="*/ 681 w 1340"/>
                <a:gd name="T11" fmla="*/ 87 h 1797"/>
                <a:gd name="T12" fmla="*/ 688 w 1340"/>
                <a:gd name="T13" fmla="*/ 119 h 1797"/>
                <a:gd name="T14" fmla="*/ 695 w 1340"/>
                <a:gd name="T15" fmla="*/ 154 h 1797"/>
                <a:gd name="T16" fmla="*/ 706 w 1340"/>
                <a:gd name="T17" fmla="*/ 192 h 1797"/>
                <a:gd name="T18" fmla="*/ 719 w 1340"/>
                <a:gd name="T19" fmla="*/ 230 h 1797"/>
                <a:gd name="T20" fmla="*/ 735 w 1340"/>
                <a:gd name="T21" fmla="*/ 268 h 1797"/>
                <a:gd name="T22" fmla="*/ 755 w 1340"/>
                <a:gd name="T23" fmla="*/ 304 h 1797"/>
                <a:gd name="T24" fmla="*/ 777 w 1340"/>
                <a:gd name="T25" fmla="*/ 338 h 1797"/>
                <a:gd name="T26" fmla="*/ 802 w 1340"/>
                <a:gd name="T27" fmla="*/ 370 h 1797"/>
                <a:gd name="T28" fmla="*/ 831 w 1340"/>
                <a:gd name="T29" fmla="*/ 399 h 1797"/>
                <a:gd name="T30" fmla="*/ 863 w 1340"/>
                <a:gd name="T31" fmla="*/ 423 h 1797"/>
                <a:gd name="T32" fmla="*/ 901 w 1340"/>
                <a:gd name="T33" fmla="*/ 441 h 1797"/>
                <a:gd name="T34" fmla="*/ 943 w 1340"/>
                <a:gd name="T35" fmla="*/ 454 h 1797"/>
                <a:gd name="T36" fmla="*/ 990 w 1340"/>
                <a:gd name="T37" fmla="*/ 457 h 1797"/>
                <a:gd name="T38" fmla="*/ 1340 w 1340"/>
                <a:gd name="T39" fmla="*/ 457 h 1797"/>
                <a:gd name="T40" fmla="*/ 1340 w 1340"/>
                <a:gd name="T41" fmla="*/ 1797 h 1797"/>
                <a:gd name="T42" fmla="*/ 0 w 1340"/>
                <a:gd name="T43" fmla="*/ 1797 h 1797"/>
                <a:gd name="T44" fmla="*/ 0 w 1340"/>
                <a:gd name="T45" fmla="*/ 457 h 1797"/>
                <a:gd name="T46" fmla="*/ 350 w 1340"/>
                <a:gd name="T47" fmla="*/ 457 h 1797"/>
                <a:gd name="T48" fmla="*/ 397 w 1340"/>
                <a:gd name="T49" fmla="*/ 454 h 1797"/>
                <a:gd name="T50" fmla="*/ 439 w 1340"/>
                <a:gd name="T51" fmla="*/ 441 h 1797"/>
                <a:gd name="T52" fmla="*/ 475 w 1340"/>
                <a:gd name="T53" fmla="*/ 423 h 1797"/>
                <a:gd name="T54" fmla="*/ 509 w 1340"/>
                <a:gd name="T55" fmla="*/ 399 h 1797"/>
                <a:gd name="T56" fmla="*/ 538 w 1340"/>
                <a:gd name="T57" fmla="*/ 370 h 1797"/>
                <a:gd name="T58" fmla="*/ 564 w 1340"/>
                <a:gd name="T59" fmla="*/ 338 h 1797"/>
                <a:gd name="T60" fmla="*/ 585 w 1340"/>
                <a:gd name="T61" fmla="*/ 304 h 1797"/>
                <a:gd name="T62" fmla="*/ 603 w 1340"/>
                <a:gd name="T63" fmla="*/ 268 h 1797"/>
                <a:gd name="T64" fmla="*/ 620 w 1340"/>
                <a:gd name="T65" fmla="*/ 230 h 1797"/>
                <a:gd name="T66" fmla="*/ 632 w 1340"/>
                <a:gd name="T67" fmla="*/ 192 h 1797"/>
                <a:gd name="T68" fmla="*/ 643 w 1340"/>
                <a:gd name="T69" fmla="*/ 154 h 1797"/>
                <a:gd name="T70" fmla="*/ 652 w 1340"/>
                <a:gd name="T71" fmla="*/ 119 h 1797"/>
                <a:gd name="T72" fmla="*/ 659 w 1340"/>
                <a:gd name="T73" fmla="*/ 87 h 1797"/>
                <a:gd name="T74" fmla="*/ 663 w 1340"/>
                <a:gd name="T75" fmla="*/ 58 h 1797"/>
                <a:gd name="T76" fmla="*/ 667 w 1340"/>
                <a:gd name="T77" fmla="*/ 35 h 1797"/>
                <a:gd name="T78" fmla="*/ 668 w 1340"/>
                <a:gd name="T79" fmla="*/ 17 h 1797"/>
                <a:gd name="T80" fmla="*/ 670 w 1340"/>
                <a:gd name="T81" fmla="*/ 4 h 1797"/>
                <a:gd name="T82" fmla="*/ 670 w 1340"/>
                <a:gd name="T83" fmla="*/ 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0" h="1797">
                  <a:moveTo>
                    <a:pt x="670" y="0"/>
                  </a:moveTo>
                  <a:lnTo>
                    <a:pt x="670" y="4"/>
                  </a:lnTo>
                  <a:lnTo>
                    <a:pt x="672" y="17"/>
                  </a:lnTo>
                  <a:lnTo>
                    <a:pt x="674" y="35"/>
                  </a:lnTo>
                  <a:lnTo>
                    <a:pt x="676" y="58"/>
                  </a:lnTo>
                  <a:lnTo>
                    <a:pt x="681" y="87"/>
                  </a:lnTo>
                  <a:lnTo>
                    <a:pt x="688" y="119"/>
                  </a:lnTo>
                  <a:lnTo>
                    <a:pt x="695" y="154"/>
                  </a:lnTo>
                  <a:lnTo>
                    <a:pt x="706" y="192"/>
                  </a:lnTo>
                  <a:lnTo>
                    <a:pt x="719" y="230"/>
                  </a:lnTo>
                  <a:lnTo>
                    <a:pt x="735" y="268"/>
                  </a:lnTo>
                  <a:lnTo>
                    <a:pt x="755" y="304"/>
                  </a:lnTo>
                  <a:lnTo>
                    <a:pt x="777" y="338"/>
                  </a:lnTo>
                  <a:lnTo>
                    <a:pt x="802" y="370"/>
                  </a:lnTo>
                  <a:lnTo>
                    <a:pt x="831" y="399"/>
                  </a:lnTo>
                  <a:lnTo>
                    <a:pt x="863" y="423"/>
                  </a:lnTo>
                  <a:lnTo>
                    <a:pt x="901" y="441"/>
                  </a:lnTo>
                  <a:lnTo>
                    <a:pt x="943" y="454"/>
                  </a:lnTo>
                  <a:lnTo>
                    <a:pt x="990" y="457"/>
                  </a:lnTo>
                  <a:lnTo>
                    <a:pt x="1340" y="457"/>
                  </a:lnTo>
                  <a:lnTo>
                    <a:pt x="1340" y="1797"/>
                  </a:lnTo>
                  <a:lnTo>
                    <a:pt x="0" y="1797"/>
                  </a:lnTo>
                  <a:lnTo>
                    <a:pt x="0" y="457"/>
                  </a:lnTo>
                  <a:lnTo>
                    <a:pt x="350" y="457"/>
                  </a:lnTo>
                  <a:lnTo>
                    <a:pt x="397" y="454"/>
                  </a:lnTo>
                  <a:lnTo>
                    <a:pt x="439" y="441"/>
                  </a:lnTo>
                  <a:lnTo>
                    <a:pt x="475" y="423"/>
                  </a:lnTo>
                  <a:lnTo>
                    <a:pt x="509" y="399"/>
                  </a:lnTo>
                  <a:lnTo>
                    <a:pt x="538" y="370"/>
                  </a:lnTo>
                  <a:lnTo>
                    <a:pt x="564" y="338"/>
                  </a:lnTo>
                  <a:lnTo>
                    <a:pt x="585" y="304"/>
                  </a:lnTo>
                  <a:lnTo>
                    <a:pt x="603" y="268"/>
                  </a:lnTo>
                  <a:lnTo>
                    <a:pt x="620" y="230"/>
                  </a:lnTo>
                  <a:lnTo>
                    <a:pt x="632" y="192"/>
                  </a:lnTo>
                  <a:lnTo>
                    <a:pt x="643" y="154"/>
                  </a:lnTo>
                  <a:lnTo>
                    <a:pt x="652" y="119"/>
                  </a:lnTo>
                  <a:lnTo>
                    <a:pt x="659" y="87"/>
                  </a:lnTo>
                  <a:lnTo>
                    <a:pt x="663" y="58"/>
                  </a:lnTo>
                  <a:lnTo>
                    <a:pt x="667" y="35"/>
                  </a:lnTo>
                  <a:lnTo>
                    <a:pt x="668" y="17"/>
                  </a:lnTo>
                  <a:lnTo>
                    <a:pt x="670" y="4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897998" y="5315586"/>
              <a:ext cx="358278" cy="356381"/>
              <a:chOff x="6288088" y="4981576"/>
              <a:chExt cx="300038" cy="298450"/>
            </a:xfrm>
          </p:grpSpPr>
          <p:sp>
            <p:nvSpPr>
              <p:cNvPr id="27" name="Freeform 32"/>
              <p:cNvSpPr/>
              <p:nvPr/>
            </p:nvSpPr>
            <p:spPr bwMode="auto">
              <a:xfrm>
                <a:off x="6294438" y="4981576"/>
                <a:ext cx="84138" cy="233363"/>
              </a:xfrm>
              <a:custGeom>
                <a:avLst/>
                <a:gdLst>
                  <a:gd name="T0" fmla="*/ 25 w 106"/>
                  <a:gd name="T1" fmla="*/ 0 h 292"/>
                  <a:gd name="T2" fmla="*/ 81 w 106"/>
                  <a:gd name="T3" fmla="*/ 0 h 292"/>
                  <a:gd name="T4" fmla="*/ 89 w 106"/>
                  <a:gd name="T5" fmla="*/ 0 h 292"/>
                  <a:gd name="T6" fmla="*/ 95 w 106"/>
                  <a:gd name="T7" fmla="*/ 4 h 292"/>
                  <a:gd name="T8" fmla="*/ 100 w 106"/>
                  <a:gd name="T9" fmla="*/ 10 h 292"/>
                  <a:gd name="T10" fmla="*/ 104 w 106"/>
                  <a:gd name="T11" fmla="*/ 17 h 292"/>
                  <a:gd name="T12" fmla="*/ 106 w 106"/>
                  <a:gd name="T13" fmla="*/ 25 h 292"/>
                  <a:gd name="T14" fmla="*/ 106 w 106"/>
                  <a:gd name="T15" fmla="*/ 265 h 292"/>
                  <a:gd name="T16" fmla="*/ 104 w 106"/>
                  <a:gd name="T17" fmla="*/ 275 h 292"/>
                  <a:gd name="T18" fmla="*/ 100 w 106"/>
                  <a:gd name="T19" fmla="*/ 280 h 292"/>
                  <a:gd name="T20" fmla="*/ 95 w 106"/>
                  <a:gd name="T21" fmla="*/ 286 h 292"/>
                  <a:gd name="T22" fmla="*/ 89 w 106"/>
                  <a:gd name="T23" fmla="*/ 290 h 292"/>
                  <a:gd name="T24" fmla="*/ 81 w 106"/>
                  <a:gd name="T25" fmla="*/ 292 h 292"/>
                  <a:gd name="T26" fmla="*/ 25 w 106"/>
                  <a:gd name="T27" fmla="*/ 292 h 292"/>
                  <a:gd name="T28" fmla="*/ 17 w 106"/>
                  <a:gd name="T29" fmla="*/ 290 h 292"/>
                  <a:gd name="T30" fmla="*/ 10 w 106"/>
                  <a:gd name="T31" fmla="*/ 286 h 292"/>
                  <a:gd name="T32" fmla="*/ 4 w 106"/>
                  <a:gd name="T33" fmla="*/ 280 h 292"/>
                  <a:gd name="T34" fmla="*/ 0 w 106"/>
                  <a:gd name="T35" fmla="*/ 275 h 292"/>
                  <a:gd name="T36" fmla="*/ 0 w 106"/>
                  <a:gd name="T37" fmla="*/ 265 h 292"/>
                  <a:gd name="T38" fmla="*/ 0 w 106"/>
                  <a:gd name="T39" fmla="*/ 25 h 292"/>
                  <a:gd name="T40" fmla="*/ 0 w 106"/>
                  <a:gd name="T41" fmla="*/ 17 h 292"/>
                  <a:gd name="T42" fmla="*/ 4 w 106"/>
                  <a:gd name="T43" fmla="*/ 10 h 292"/>
                  <a:gd name="T44" fmla="*/ 10 w 106"/>
                  <a:gd name="T45" fmla="*/ 4 h 292"/>
                  <a:gd name="T46" fmla="*/ 17 w 106"/>
                  <a:gd name="T47" fmla="*/ 0 h 292"/>
                  <a:gd name="T48" fmla="*/ 25 w 106"/>
                  <a:gd name="T49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292">
                    <a:moveTo>
                      <a:pt x="25" y="0"/>
                    </a:moveTo>
                    <a:lnTo>
                      <a:pt x="81" y="0"/>
                    </a:lnTo>
                    <a:lnTo>
                      <a:pt x="89" y="0"/>
                    </a:lnTo>
                    <a:lnTo>
                      <a:pt x="95" y="4"/>
                    </a:lnTo>
                    <a:lnTo>
                      <a:pt x="100" y="10"/>
                    </a:lnTo>
                    <a:lnTo>
                      <a:pt x="104" y="17"/>
                    </a:lnTo>
                    <a:lnTo>
                      <a:pt x="106" y="25"/>
                    </a:lnTo>
                    <a:lnTo>
                      <a:pt x="106" y="265"/>
                    </a:lnTo>
                    <a:lnTo>
                      <a:pt x="104" y="275"/>
                    </a:lnTo>
                    <a:lnTo>
                      <a:pt x="100" y="280"/>
                    </a:lnTo>
                    <a:lnTo>
                      <a:pt x="95" y="286"/>
                    </a:lnTo>
                    <a:lnTo>
                      <a:pt x="89" y="290"/>
                    </a:lnTo>
                    <a:lnTo>
                      <a:pt x="81" y="292"/>
                    </a:lnTo>
                    <a:lnTo>
                      <a:pt x="25" y="292"/>
                    </a:lnTo>
                    <a:lnTo>
                      <a:pt x="17" y="290"/>
                    </a:lnTo>
                    <a:lnTo>
                      <a:pt x="10" y="286"/>
                    </a:lnTo>
                    <a:lnTo>
                      <a:pt x="4" y="280"/>
                    </a:lnTo>
                    <a:lnTo>
                      <a:pt x="0" y="275"/>
                    </a:lnTo>
                    <a:lnTo>
                      <a:pt x="0" y="265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8" name="Freeform 33"/>
              <p:cNvSpPr/>
              <p:nvPr/>
            </p:nvSpPr>
            <p:spPr bwMode="auto">
              <a:xfrm>
                <a:off x="6396038" y="5049838"/>
                <a:ext cx="84138" cy="165100"/>
              </a:xfrm>
              <a:custGeom>
                <a:avLst/>
                <a:gdLst>
                  <a:gd name="T0" fmla="*/ 25 w 106"/>
                  <a:gd name="T1" fmla="*/ 0 h 207"/>
                  <a:gd name="T2" fmla="*/ 81 w 106"/>
                  <a:gd name="T3" fmla="*/ 0 h 207"/>
                  <a:gd name="T4" fmla="*/ 88 w 106"/>
                  <a:gd name="T5" fmla="*/ 2 h 207"/>
                  <a:gd name="T6" fmla="*/ 96 w 106"/>
                  <a:gd name="T7" fmla="*/ 4 h 207"/>
                  <a:gd name="T8" fmla="*/ 102 w 106"/>
                  <a:gd name="T9" fmla="*/ 10 h 207"/>
                  <a:gd name="T10" fmla="*/ 104 w 106"/>
                  <a:gd name="T11" fmla="*/ 17 h 207"/>
                  <a:gd name="T12" fmla="*/ 106 w 106"/>
                  <a:gd name="T13" fmla="*/ 25 h 207"/>
                  <a:gd name="T14" fmla="*/ 106 w 106"/>
                  <a:gd name="T15" fmla="*/ 180 h 207"/>
                  <a:gd name="T16" fmla="*/ 104 w 106"/>
                  <a:gd name="T17" fmla="*/ 190 h 207"/>
                  <a:gd name="T18" fmla="*/ 102 w 106"/>
                  <a:gd name="T19" fmla="*/ 195 h 207"/>
                  <a:gd name="T20" fmla="*/ 96 w 106"/>
                  <a:gd name="T21" fmla="*/ 201 h 207"/>
                  <a:gd name="T22" fmla="*/ 88 w 106"/>
                  <a:gd name="T23" fmla="*/ 205 h 207"/>
                  <a:gd name="T24" fmla="*/ 81 w 106"/>
                  <a:gd name="T25" fmla="*/ 207 h 207"/>
                  <a:gd name="T26" fmla="*/ 25 w 106"/>
                  <a:gd name="T27" fmla="*/ 207 h 207"/>
                  <a:gd name="T28" fmla="*/ 17 w 106"/>
                  <a:gd name="T29" fmla="*/ 205 h 207"/>
                  <a:gd name="T30" fmla="*/ 9 w 106"/>
                  <a:gd name="T31" fmla="*/ 201 h 207"/>
                  <a:gd name="T32" fmla="*/ 3 w 106"/>
                  <a:gd name="T33" fmla="*/ 195 h 207"/>
                  <a:gd name="T34" fmla="*/ 1 w 106"/>
                  <a:gd name="T35" fmla="*/ 190 h 207"/>
                  <a:gd name="T36" fmla="*/ 0 w 106"/>
                  <a:gd name="T37" fmla="*/ 182 h 207"/>
                  <a:gd name="T38" fmla="*/ 0 w 106"/>
                  <a:gd name="T39" fmla="*/ 25 h 207"/>
                  <a:gd name="T40" fmla="*/ 1 w 106"/>
                  <a:gd name="T41" fmla="*/ 17 h 207"/>
                  <a:gd name="T42" fmla="*/ 3 w 106"/>
                  <a:gd name="T43" fmla="*/ 10 h 207"/>
                  <a:gd name="T44" fmla="*/ 9 w 106"/>
                  <a:gd name="T45" fmla="*/ 4 h 207"/>
                  <a:gd name="T46" fmla="*/ 17 w 106"/>
                  <a:gd name="T47" fmla="*/ 2 h 207"/>
                  <a:gd name="T48" fmla="*/ 25 w 106"/>
                  <a:gd name="T4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207">
                    <a:moveTo>
                      <a:pt x="25" y="0"/>
                    </a:moveTo>
                    <a:lnTo>
                      <a:pt x="81" y="0"/>
                    </a:lnTo>
                    <a:lnTo>
                      <a:pt x="88" y="2"/>
                    </a:lnTo>
                    <a:lnTo>
                      <a:pt x="96" y="4"/>
                    </a:lnTo>
                    <a:lnTo>
                      <a:pt x="102" y="10"/>
                    </a:lnTo>
                    <a:lnTo>
                      <a:pt x="104" y="17"/>
                    </a:lnTo>
                    <a:lnTo>
                      <a:pt x="106" y="25"/>
                    </a:lnTo>
                    <a:lnTo>
                      <a:pt x="106" y="180"/>
                    </a:lnTo>
                    <a:lnTo>
                      <a:pt x="104" y="190"/>
                    </a:lnTo>
                    <a:lnTo>
                      <a:pt x="102" y="195"/>
                    </a:lnTo>
                    <a:lnTo>
                      <a:pt x="96" y="201"/>
                    </a:lnTo>
                    <a:lnTo>
                      <a:pt x="88" y="205"/>
                    </a:lnTo>
                    <a:lnTo>
                      <a:pt x="81" y="207"/>
                    </a:lnTo>
                    <a:lnTo>
                      <a:pt x="25" y="207"/>
                    </a:lnTo>
                    <a:lnTo>
                      <a:pt x="17" y="205"/>
                    </a:lnTo>
                    <a:lnTo>
                      <a:pt x="9" y="201"/>
                    </a:lnTo>
                    <a:lnTo>
                      <a:pt x="3" y="195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0" y="25"/>
                    </a:lnTo>
                    <a:lnTo>
                      <a:pt x="1" y="17"/>
                    </a:lnTo>
                    <a:lnTo>
                      <a:pt x="3" y="10"/>
                    </a:lnTo>
                    <a:lnTo>
                      <a:pt x="9" y="4"/>
                    </a:lnTo>
                    <a:lnTo>
                      <a:pt x="17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34"/>
              <p:cNvSpPr/>
              <p:nvPr/>
            </p:nvSpPr>
            <p:spPr bwMode="auto">
              <a:xfrm>
                <a:off x="6496051" y="5118101"/>
                <a:ext cx="85725" cy="96838"/>
              </a:xfrm>
              <a:custGeom>
                <a:avLst/>
                <a:gdLst>
                  <a:gd name="T0" fmla="*/ 25 w 106"/>
                  <a:gd name="T1" fmla="*/ 0 h 122"/>
                  <a:gd name="T2" fmla="*/ 81 w 106"/>
                  <a:gd name="T3" fmla="*/ 0 h 122"/>
                  <a:gd name="T4" fmla="*/ 89 w 106"/>
                  <a:gd name="T5" fmla="*/ 2 h 122"/>
                  <a:gd name="T6" fmla="*/ 97 w 106"/>
                  <a:gd name="T7" fmla="*/ 6 h 122"/>
                  <a:gd name="T8" fmla="*/ 102 w 106"/>
                  <a:gd name="T9" fmla="*/ 12 h 122"/>
                  <a:gd name="T10" fmla="*/ 106 w 106"/>
                  <a:gd name="T11" fmla="*/ 18 h 122"/>
                  <a:gd name="T12" fmla="*/ 106 w 106"/>
                  <a:gd name="T13" fmla="*/ 25 h 122"/>
                  <a:gd name="T14" fmla="*/ 106 w 106"/>
                  <a:gd name="T15" fmla="*/ 95 h 122"/>
                  <a:gd name="T16" fmla="*/ 106 w 106"/>
                  <a:gd name="T17" fmla="*/ 105 h 122"/>
                  <a:gd name="T18" fmla="*/ 102 w 106"/>
                  <a:gd name="T19" fmla="*/ 110 h 122"/>
                  <a:gd name="T20" fmla="*/ 97 w 106"/>
                  <a:gd name="T21" fmla="*/ 116 h 122"/>
                  <a:gd name="T22" fmla="*/ 89 w 106"/>
                  <a:gd name="T23" fmla="*/ 120 h 122"/>
                  <a:gd name="T24" fmla="*/ 81 w 106"/>
                  <a:gd name="T25" fmla="*/ 122 h 122"/>
                  <a:gd name="T26" fmla="*/ 25 w 106"/>
                  <a:gd name="T27" fmla="*/ 122 h 122"/>
                  <a:gd name="T28" fmla="*/ 17 w 106"/>
                  <a:gd name="T29" fmla="*/ 120 h 122"/>
                  <a:gd name="T30" fmla="*/ 12 w 106"/>
                  <a:gd name="T31" fmla="*/ 116 h 122"/>
                  <a:gd name="T32" fmla="*/ 6 w 106"/>
                  <a:gd name="T33" fmla="*/ 110 h 122"/>
                  <a:gd name="T34" fmla="*/ 2 w 106"/>
                  <a:gd name="T35" fmla="*/ 105 h 122"/>
                  <a:gd name="T36" fmla="*/ 0 w 106"/>
                  <a:gd name="T37" fmla="*/ 95 h 122"/>
                  <a:gd name="T38" fmla="*/ 0 w 106"/>
                  <a:gd name="T39" fmla="*/ 25 h 122"/>
                  <a:gd name="T40" fmla="*/ 2 w 106"/>
                  <a:gd name="T41" fmla="*/ 18 h 122"/>
                  <a:gd name="T42" fmla="*/ 6 w 106"/>
                  <a:gd name="T43" fmla="*/ 12 h 122"/>
                  <a:gd name="T44" fmla="*/ 12 w 106"/>
                  <a:gd name="T45" fmla="*/ 6 h 122"/>
                  <a:gd name="T46" fmla="*/ 17 w 106"/>
                  <a:gd name="T47" fmla="*/ 2 h 122"/>
                  <a:gd name="T48" fmla="*/ 25 w 106"/>
                  <a:gd name="T4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122">
                    <a:moveTo>
                      <a:pt x="25" y="0"/>
                    </a:moveTo>
                    <a:lnTo>
                      <a:pt x="81" y="0"/>
                    </a:lnTo>
                    <a:lnTo>
                      <a:pt x="89" y="2"/>
                    </a:lnTo>
                    <a:lnTo>
                      <a:pt x="97" y="6"/>
                    </a:lnTo>
                    <a:lnTo>
                      <a:pt x="102" y="12"/>
                    </a:lnTo>
                    <a:lnTo>
                      <a:pt x="106" y="18"/>
                    </a:lnTo>
                    <a:lnTo>
                      <a:pt x="106" y="25"/>
                    </a:lnTo>
                    <a:lnTo>
                      <a:pt x="106" y="95"/>
                    </a:lnTo>
                    <a:lnTo>
                      <a:pt x="106" y="105"/>
                    </a:lnTo>
                    <a:lnTo>
                      <a:pt x="102" y="110"/>
                    </a:lnTo>
                    <a:lnTo>
                      <a:pt x="97" y="116"/>
                    </a:lnTo>
                    <a:lnTo>
                      <a:pt x="89" y="120"/>
                    </a:lnTo>
                    <a:lnTo>
                      <a:pt x="81" y="122"/>
                    </a:lnTo>
                    <a:lnTo>
                      <a:pt x="25" y="122"/>
                    </a:lnTo>
                    <a:lnTo>
                      <a:pt x="17" y="120"/>
                    </a:lnTo>
                    <a:lnTo>
                      <a:pt x="12" y="116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5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35"/>
              <p:cNvSpPr/>
              <p:nvPr/>
            </p:nvSpPr>
            <p:spPr bwMode="auto">
              <a:xfrm>
                <a:off x="6288088" y="5241926"/>
                <a:ext cx="300038" cy="38100"/>
              </a:xfrm>
              <a:custGeom>
                <a:avLst/>
                <a:gdLst>
                  <a:gd name="T0" fmla="*/ 12 w 379"/>
                  <a:gd name="T1" fmla="*/ 0 h 48"/>
                  <a:gd name="T2" fmla="*/ 365 w 379"/>
                  <a:gd name="T3" fmla="*/ 0 h 48"/>
                  <a:gd name="T4" fmla="*/ 371 w 379"/>
                  <a:gd name="T5" fmla="*/ 2 h 48"/>
                  <a:gd name="T6" fmla="*/ 375 w 379"/>
                  <a:gd name="T7" fmla="*/ 4 h 48"/>
                  <a:gd name="T8" fmla="*/ 377 w 379"/>
                  <a:gd name="T9" fmla="*/ 8 h 48"/>
                  <a:gd name="T10" fmla="*/ 379 w 379"/>
                  <a:gd name="T11" fmla="*/ 13 h 48"/>
                  <a:gd name="T12" fmla="*/ 379 w 379"/>
                  <a:gd name="T13" fmla="*/ 37 h 48"/>
                  <a:gd name="T14" fmla="*/ 377 w 379"/>
                  <a:gd name="T15" fmla="*/ 40 h 48"/>
                  <a:gd name="T16" fmla="*/ 375 w 379"/>
                  <a:gd name="T17" fmla="*/ 44 h 48"/>
                  <a:gd name="T18" fmla="*/ 371 w 379"/>
                  <a:gd name="T19" fmla="*/ 46 h 48"/>
                  <a:gd name="T20" fmla="*/ 365 w 379"/>
                  <a:gd name="T21" fmla="*/ 48 h 48"/>
                  <a:gd name="T22" fmla="*/ 12 w 379"/>
                  <a:gd name="T23" fmla="*/ 48 h 48"/>
                  <a:gd name="T24" fmla="*/ 8 w 379"/>
                  <a:gd name="T25" fmla="*/ 46 h 48"/>
                  <a:gd name="T26" fmla="*/ 4 w 379"/>
                  <a:gd name="T27" fmla="*/ 44 h 48"/>
                  <a:gd name="T28" fmla="*/ 2 w 379"/>
                  <a:gd name="T29" fmla="*/ 40 h 48"/>
                  <a:gd name="T30" fmla="*/ 0 w 379"/>
                  <a:gd name="T31" fmla="*/ 37 h 48"/>
                  <a:gd name="T32" fmla="*/ 0 w 379"/>
                  <a:gd name="T33" fmla="*/ 13 h 48"/>
                  <a:gd name="T34" fmla="*/ 2 w 379"/>
                  <a:gd name="T35" fmla="*/ 8 h 48"/>
                  <a:gd name="T36" fmla="*/ 4 w 379"/>
                  <a:gd name="T37" fmla="*/ 4 h 48"/>
                  <a:gd name="T38" fmla="*/ 8 w 379"/>
                  <a:gd name="T39" fmla="*/ 2 h 48"/>
                  <a:gd name="T40" fmla="*/ 12 w 379"/>
                  <a:gd name="T4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9" h="48">
                    <a:moveTo>
                      <a:pt x="12" y="0"/>
                    </a:moveTo>
                    <a:lnTo>
                      <a:pt x="365" y="0"/>
                    </a:lnTo>
                    <a:lnTo>
                      <a:pt x="371" y="2"/>
                    </a:lnTo>
                    <a:lnTo>
                      <a:pt x="375" y="4"/>
                    </a:lnTo>
                    <a:lnTo>
                      <a:pt x="377" y="8"/>
                    </a:lnTo>
                    <a:lnTo>
                      <a:pt x="379" y="13"/>
                    </a:lnTo>
                    <a:lnTo>
                      <a:pt x="379" y="37"/>
                    </a:lnTo>
                    <a:lnTo>
                      <a:pt x="377" y="40"/>
                    </a:lnTo>
                    <a:lnTo>
                      <a:pt x="375" y="44"/>
                    </a:lnTo>
                    <a:lnTo>
                      <a:pt x="371" y="46"/>
                    </a:lnTo>
                    <a:lnTo>
                      <a:pt x="365" y="48"/>
                    </a:lnTo>
                    <a:lnTo>
                      <a:pt x="12" y="48"/>
                    </a:lnTo>
                    <a:lnTo>
                      <a:pt x="8" y="46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522339" y="1728311"/>
            <a:ext cx="748182" cy="1001670"/>
            <a:chOff x="4769655" y="1953258"/>
            <a:chExt cx="789098" cy="1056449"/>
          </a:xfrm>
        </p:grpSpPr>
        <p:sp>
          <p:nvSpPr>
            <p:cNvPr id="16" name="Freeform 15"/>
            <p:cNvSpPr/>
            <p:nvPr/>
          </p:nvSpPr>
          <p:spPr bwMode="auto">
            <a:xfrm>
              <a:off x="4769655" y="1953258"/>
              <a:ext cx="789098" cy="1056449"/>
            </a:xfrm>
            <a:custGeom>
              <a:avLst/>
              <a:gdLst>
                <a:gd name="T0" fmla="*/ 0 w 1341"/>
                <a:gd name="T1" fmla="*/ 0 h 1794"/>
                <a:gd name="T2" fmla="*/ 1341 w 1341"/>
                <a:gd name="T3" fmla="*/ 0 h 1794"/>
                <a:gd name="T4" fmla="*/ 1341 w 1341"/>
                <a:gd name="T5" fmla="*/ 1338 h 1794"/>
                <a:gd name="T6" fmla="*/ 990 w 1341"/>
                <a:gd name="T7" fmla="*/ 1338 h 1794"/>
                <a:gd name="T8" fmla="*/ 943 w 1341"/>
                <a:gd name="T9" fmla="*/ 1343 h 1794"/>
                <a:gd name="T10" fmla="*/ 902 w 1341"/>
                <a:gd name="T11" fmla="*/ 1354 h 1794"/>
                <a:gd name="T12" fmla="*/ 866 w 1341"/>
                <a:gd name="T13" fmla="*/ 1372 h 1794"/>
                <a:gd name="T14" fmla="*/ 831 w 1341"/>
                <a:gd name="T15" fmla="*/ 1395 h 1794"/>
                <a:gd name="T16" fmla="*/ 802 w 1341"/>
                <a:gd name="T17" fmla="*/ 1424 h 1794"/>
                <a:gd name="T18" fmla="*/ 777 w 1341"/>
                <a:gd name="T19" fmla="*/ 1457 h 1794"/>
                <a:gd name="T20" fmla="*/ 755 w 1341"/>
                <a:gd name="T21" fmla="*/ 1491 h 1794"/>
                <a:gd name="T22" fmla="*/ 735 w 1341"/>
                <a:gd name="T23" fmla="*/ 1529 h 1794"/>
                <a:gd name="T24" fmla="*/ 721 w 1341"/>
                <a:gd name="T25" fmla="*/ 1567 h 1794"/>
                <a:gd name="T26" fmla="*/ 707 w 1341"/>
                <a:gd name="T27" fmla="*/ 1605 h 1794"/>
                <a:gd name="T28" fmla="*/ 698 w 1341"/>
                <a:gd name="T29" fmla="*/ 1641 h 1794"/>
                <a:gd name="T30" fmla="*/ 689 w 1341"/>
                <a:gd name="T31" fmla="*/ 1677 h 1794"/>
                <a:gd name="T32" fmla="*/ 681 w 1341"/>
                <a:gd name="T33" fmla="*/ 1708 h 1794"/>
                <a:gd name="T34" fmla="*/ 678 w 1341"/>
                <a:gd name="T35" fmla="*/ 1737 h 1794"/>
                <a:gd name="T36" fmla="*/ 674 w 1341"/>
                <a:gd name="T37" fmla="*/ 1760 h 1794"/>
                <a:gd name="T38" fmla="*/ 672 w 1341"/>
                <a:gd name="T39" fmla="*/ 1778 h 1794"/>
                <a:gd name="T40" fmla="*/ 670 w 1341"/>
                <a:gd name="T41" fmla="*/ 1791 h 1794"/>
                <a:gd name="T42" fmla="*/ 670 w 1341"/>
                <a:gd name="T43" fmla="*/ 1794 h 1794"/>
                <a:gd name="T44" fmla="*/ 670 w 1341"/>
                <a:gd name="T45" fmla="*/ 1791 h 1794"/>
                <a:gd name="T46" fmla="*/ 669 w 1341"/>
                <a:gd name="T47" fmla="*/ 1778 h 1794"/>
                <a:gd name="T48" fmla="*/ 667 w 1341"/>
                <a:gd name="T49" fmla="*/ 1760 h 1794"/>
                <a:gd name="T50" fmla="*/ 663 w 1341"/>
                <a:gd name="T51" fmla="*/ 1737 h 1794"/>
                <a:gd name="T52" fmla="*/ 660 w 1341"/>
                <a:gd name="T53" fmla="*/ 1708 h 1794"/>
                <a:gd name="T54" fmla="*/ 652 w 1341"/>
                <a:gd name="T55" fmla="*/ 1677 h 1794"/>
                <a:gd name="T56" fmla="*/ 645 w 1341"/>
                <a:gd name="T57" fmla="*/ 1641 h 1794"/>
                <a:gd name="T58" fmla="*/ 634 w 1341"/>
                <a:gd name="T59" fmla="*/ 1605 h 1794"/>
                <a:gd name="T60" fmla="*/ 622 w 1341"/>
                <a:gd name="T61" fmla="*/ 1567 h 1794"/>
                <a:gd name="T62" fmla="*/ 605 w 1341"/>
                <a:gd name="T63" fmla="*/ 1529 h 1794"/>
                <a:gd name="T64" fmla="*/ 586 w 1341"/>
                <a:gd name="T65" fmla="*/ 1491 h 1794"/>
                <a:gd name="T66" fmla="*/ 564 w 1341"/>
                <a:gd name="T67" fmla="*/ 1457 h 1794"/>
                <a:gd name="T68" fmla="*/ 539 w 1341"/>
                <a:gd name="T69" fmla="*/ 1424 h 1794"/>
                <a:gd name="T70" fmla="*/ 510 w 1341"/>
                <a:gd name="T71" fmla="*/ 1395 h 1794"/>
                <a:gd name="T72" fmla="*/ 477 w 1341"/>
                <a:gd name="T73" fmla="*/ 1372 h 1794"/>
                <a:gd name="T74" fmla="*/ 439 w 1341"/>
                <a:gd name="T75" fmla="*/ 1354 h 1794"/>
                <a:gd name="T76" fmla="*/ 398 w 1341"/>
                <a:gd name="T77" fmla="*/ 1343 h 1794"/>
                <a:gd name="T78" fmla="*/ 351 w 1341"/>
                <a:gd name="T79" fmla="*/ 1338 h 1794"/>
                <a:gd name="T80" fmla="*/ 0 w 1341"/>
                <a:gd name="T81" fmla="*/ 1338 h 1794"/>
                <a:gd name="T82" fmla="*/ 0 w 1341"/>
                <a:gd name="T83" fmla="*/ 0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1" h="1794">
                  <a:moveTo>
                    <a:pt x="0" y="0"/>
                  </a:moveTo>
                  <a:lnTo>
                    <a:pt x="1341" y="0"/>
                  </a:lnTo>
                  <a:lnTo>
                    <a:pt x="1341" y="1338"/>
                  </a:lnTo>
                  <a:lnTo>
                    <a:pt x="990" y="1338"/>
                  </a:lnTo>
                  <a:lnTo>
                    <a:pt x="943" y="1343"/>
                  </a:lnTo>
                  <a:lnTo>
                    <a:pt x="902" y="1354"/>
                  </a:lnTo>
                  <a:lnTo>
                    <a:pt x="866" y="1372"/>
                  </a:lnTo>
                  <a:lnTo>
                    <a:pt x="831" y="1395"/>
                  </a:lnTo>
                  <a:lnTo>
                    <a:pt x="802" y="1424"/>
                  </a:lnTo>
                  <a:lnTo>
                    <a:pt x="777" y="1457"/>
                  </a:lnTo>
                  <a:lnTo>
                    <a:pt x="755" y="1491"/>
                  </a:lnTo>
                  <a:lnTo>
                    <a:pt x="735" y="1529"/>
                  </a:lnTo>
                  <a:lnTo>
                    <a:pt x="721" y="1567"/>
                  </a:lnTo>
                  <a:lnTo>
                    <a:pt x="707" y="1605"/>
                  </a:lnTo>
                  <a:lnTo>
                    <a:pt x="698" y="1641"/>
                  </a:lnTo>
                  <a:lnTo>
                    <a:pt x="689" y="1677"/>
                  </a:lnTo>
                  <a:lnTo>
                    <a:pt x="681" y="1708"/>
                  </a:lnTo>
                  <a:lnTo>
                    <a:pt x="678" y="1737"/>
                  </a:lnTo>
                  <a:lnTo>
                    <a:pt x="674" y="1760"/>
                  </a:lnTo>
                  <a:lnTo>
                    <a:pt x="672" y="1778"/>
                  </a:lnTo>
                  <a:lnTo>
                    <a:pt x="670" y="1791"/>
                  </a:lnTo>
                  <a:lnTo>
                    <a:pt x="670" y="1794"/>
                  </a:lnTo>
                  <a:lnTo>
                    <a:pt x="670" y="1791"/>
                  </a:lnTo>
                  <a:lnTo>
                    <a:pt x="669" y="1778"/>
                  </a:lnTo>
                  <a:lnTo>
                    <a:pt x="667" y="1760"/>
                  </a:lnTo>
                  <a:lnTo>
                    <a:pt x="663" y="1737"/>
                  </a:lnTo>
                  <a:lnTo>
                    <a:pt x="660" y="1708"/>
                  </a:lnTo>
                  <a:lnTo>
                    <a:pt x="652" y="1677"/>
                  </a:lnTo>
                  <a:lnTo>
                    <a:pt x="645" y="1641"/>
                  </a:lnTo>
                  <a:lnTo>
                    <a:pt x="634" y="1605"/>
                  </a:lnTo>
                  <a:lnTo>
                    <a:pt x="622" y="1567"/>
                  </a:lnTo>
                  <a:lnTo>
                    <a:pt x="605" y="1529"/>
                  </a:lnTo>
                  <a:lnTo>
                    <a:pt x="586" y="1491"/>
                  </a:lnTo>
                  <a:lnTo>
                    <a:pt x="564" y="1457"/>
                  </a:lnTo>
                  <a:lnTo>
                    <a:pt x="539" y="1424"/>
                  </a:lnTo>
                  <a:lnTo>
                    <a:pt x="510" y="1395"/>
                  </a:lnTo>
                  <a:lnTo>
                    <a:pt x="477" y="1372"/>
                  </a:lnTo>
                  <a:lnTo>
                    <a:pt x="439" y="1354"/>
                  </a:lnTo>
                  <a:lnTo>
                    <a:pt x="398" y="1343"/>
                  </a:lnTo>
                  <a:lnTo>
                    <a:pt x="351" y="1338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4924079" y="2128687"/>
              <a:ext cx="475797" cy="437733"/>
            </a:xfrm>
            <a:custGeom>
              <a:avLst/>
              <a:gdLst>
                <a:gd name="T0" fmla="*/ 431 w 601"/>
                <a:gd name="T1" fmla="*/ 480 h 553"/>
                <a:gd name="T2" fmla="*/ 492 w 601"/>
                <a:gd name="T3" fmla="*/ 344 h 553"/>
                <a:gd name="T4" fmla="*/ 368 w 601"/>
                <a:gd name="T5" fmla="*/ 344 h 553"/>
                <a:gd name="T6" fmla="*/ 390 w 601"/>
                <a:gd name="T7" fmla="*/ 480 h 553"/>
                <a:gd name="T8" fmla="*/ 368 w 601"/>
                <a:gd name="T9" fmla="*/ 344 h 553"/>
                <a:gd name="T10" fmla="*/ 284 w 601"/>
                <a:gd name="T11" fmla="*/ 480 h 553"/>
                <a:gd name="T12" fmla="*/ 320 w 601"/>
                <a:gd name="T13" fmla="*/ 344 h 553"/>
                <a:gd name="T14" fmla="*/ 196 w 601"/>
                <a:gd name="T15" fmla="*/ 344 h 553"/>
                <a:gd name="T16" fmla="*/ 243 w 601"/>
                <a:gd name="T17" fmla="*/ 480 h 553"/>
                <a:gd name="T18" fmla="*/ 196 w 601"/>
                <a:gd name="T19" fmla="*/ 344 h 553"/>
                <a:gd name="T20" fmla="*/ 140 w 601"/>
                <a:gd name="T21" fmla="*/ 480 h 553"/>
                <a:gd name="T22" fmla="*/ 148 w 601"/>
                <a:gd name="T23" fmla="*/ 344 h 553"/>
                <a:gd name="T24" fmla="*/ 267 w 601"/>
                <a:gd name="T25" fmla="*/ 0 h 553"/>
                <a:gd name="T26" fmla="*/ 293 w 601"/>
                <a:gd name="T27" fmla="*/ 17 h 553"/>
                <a:gd name="T28" fmla="*/ 293 w 601"/>
                <a:gd name="T29" fmla="*/ 48 h 553"/>
                <a:gd name="T30" fmla="*/ 267 w 601"/>
                <a:gd name="T31" fmla="*/ 65 h 553"/>
                <a:gd name="T32" fmla="*/ 260 w 601"/>
                <a:gd name="T33" fmla="*/ 63 h 553"/>
                <a:gd name="T34" fmla="*/ 420 w 601"/>
                <a:gd name="T35" fmla="*/ 198 h 553"/>
                <a:gd name="T36" fmla="*/ 337 w 601"/>
                <a:gd name="T37" fmla="*/ 63 h 553"/>
                <a:gd name="T38" fmla="*/ 318 w 601"/>
                <a:gd name="T39" fmla="*/ 60 h 553"/>
                <a:gd name="T40" fmla="*/ 305 w 601"/>
                <a:gd name="T41" fmla="*/ 33 h 553"/>
                <a:gd name="T42" fmla="*/ 318 w 601"/>
                <a:gd name="T43" fmla="*/ 6 h 553"/>
                <a:gd name="T44" fmla="*/ 349 w 601"/>
                <a:gd name="T45" fmla="*/ 6 h 553"/>
                <a:gd name="T46" fmla="*/ 364 w 601"/>
                <a:gd name="T47" fmla="*/ 33 h 553"/>
                <a:gd name="T48" fmla="*/ 361 w 601"/>
                <a:gd name="T49" fmla="*/ 46 h 553"/>
                <a:gd name="T50" fmla="*/ 442 w 601"/>
                <a:gd name="T51" fmla="*/ 198 h 553"/>
                <a:gd name="T52" fmla="*/ 587 w 601"/>
                <a:gd name="T53" fmla="*/ 203 h 553"/>
                <a:gd name="T54" fmla="*/ 601 w 601"/>
                <a:gd name="T55" fmla="*/ 232 h 553"/>
                <a:gd name="T56" fmla="*/ 597 w 601"/>
                <a:gd name="T57" fmla="*/ 273 h 553"/>
                <a:gd name="T58" fmla="*/ 573 w 601"/>
                <a:gd name="T59" fmla="*/ 290 h 553"/>
                <a:gd name="T60" fmla="*/ 553 w 601"/>
                <a:gd name="T61" fmla="*/ 293 h 553"/>
                <a:gd name="T62" fmla="*/ 516 w 601"/>
                <a:gd name="T63" fmla="*/ 538 h 553"/>
                <a:gd name="T64" fmla="*/ 490 w 601"/>
                <a:gd name="T65" fmla="*/ 553 h 553"/>
                <a:gd name="T66" fmla="*/ 102 w 601"/>
                <a:gd name="T67" fmla="*/ 553 h 553"/>
                <a:gd name="T68" fmla="*/ 90 w 601"/>
                <a:gd name="T69" fmla="*/ 543 h 553"/>
                <a:gd name="T70" fmla="*/ 82 w 601"/>
                <a:gd name="T71" fmla="*/ 529 h 553"/>
                <a:gd name="T72" fmla="*/ 49 w 601"/>
                <a:gd name="T73" fmla="*/ 293 h 553"/>
                <a:gd name="T74" fmla="*/ 48 w 601"/>
                <a:gd name="T75" fmla="*/ 290 h 553"/>
                <a:gd name="T76" fmla="*/ 14 w 601"/>
                <a:gd name="T77" fmla="*/ 284 h 553"/>
                <a:gd name="T78" fmla="*/ 0 w 601"/>
                <a:gd name="T79" fmla="*/ 257 h 553"/>
                <a:gd name="T80" fmla="*/ 5 w 601"/>
                <a:gd name="T81" fmla="*/ 215 h 553"/>
                <a:gd name="T82" fmla="*/ 29 w 601"/>
                <a:gd name="T83" fmla="*/ 198 h 553"/>
                <a:gd name="T84" fmla="*/ 245 w 601"/>
                <a:gd name="T85" fmla="*/ 53 h 553"/>
                <a:gd name="T86" fmla="*/ 238 w 601"/>
                <a:gd name="T87" fmla="*/ 40 h 553"/>
                <a:gd name="T88" fmla="*/ 242 w 601"/>
                <a:gd name="T89" fmla="*/ 17 h 553"/>
                <a:gd name="T90" fmla="*/ 267 w 601"/>
                <a:gd name="T91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1" h="553">
                  <a:moveTo>
                    <a:pt x="454" y="344"/>
                  </a:moveTo>
                  <a:lnTo>
                    <a:pt x="431" y="480"/>
                  </a:lnTo>
                  <a:lnTo>
                    <a:pt x="461" y="480"/>
                  </a:lnTo>
                  <a:lnTo>
                    <a:pt x="492" y="344"/>
                  </a:lnTo>
                  <a:lnTo>
                    <a:pt x="454" y="344"/>
                  </a:lnTo>
                  <a:close/>
                  <a:moveTo>
                    <a:pt x="368" y="344"/>
                  </a:moveTo>
                  <a:lnTo>
                    <a:pt x="357" y="480"/>
                  </a:lnTo>
                  <a:lnTo>
                    <a:pt x="390" y="480"/>
                  </a:lnTo>
                  <a:lnTo>
                    <a:pt x="405" y="344"/>
                  </a:lnTo>
                  <a:lnTo>
                    <a:pt x="368" y="344"/>
                  </a:lnTo>
                  <a:close/>
                  <a:moveTo>
                    <a:pt x="281" y="344"/>
                  </a:moveTo>
                  <a:lnTo>
                    <a:pt x="284" y="480"/>
                  </a:lnTo>
                  <a:lnTo>
                    <a:pt x="317" y="480"/>
                  </a:lnTo>
                  <a:lnTo>
                    <a:pt x="320" y="344"/>
                  </a:lnTo>
                  <a:lnTo>
                    <a:pt x="281" y="344"/>
                  </a:lnTo>
                  <a:close/>
                  <a:moveTo>
                    <a:pt x="196" y="344"/>
                  </a:moveTo>
                  <a:lnTo>
                    <a:pt x="213" y="480"/>
                  </a:lnTo>
                  <a:lnTo>
                    <a:pt x="243" y="480"/>
                  </a:lnTo>
                  <a:lnTo>
                    <a:pt x="233" y="344"/>
                  </a:lnTo>
                  <a:lnTo>
                    <a:pt x="196" y="344"/>
                  </a:lnTo>
                  <a:close/>
                  <a:moveTo>
                    <a:pt x="109" y="344"/>
                  </a:moveTo>
                  <a:lnTo>
                    <a:pt x="140" y="480"/>
                  </a:lnTo>
                  <a:lnTo>
                    <a:pt x="172" y="480"/>
                  </a:lnTo>
                  <a:lnTo>
                    <a:pt x="148" y="344"/>
                  </a:lnTo>
                  <a:lnTo>
                    <a:pt x="109" y="344"/>
                  </a:lnTo>
                  <a:close/>
                  <a:moveTo>
                    <a:pt x="267" y="0"/>
                  </a:moveTo>
                  <a:lnTo>
                    <a:pt x="283" y="6"/>
                  </a:lnTo>
                  <a:lnTo>
                    <a:pt x="293" y="17"/>
                  </a:lnTo>
                  <a:lnTo>
                    <a:pt x="298" y="33"/>
                  </a:lnTo>
                  <a:lnTo>
                    <a:pt x="293" y="48"/>
                  </a:lnTo>
                  <a:lnTo>
                    <a:pt x="283" y="60"/>
                  </a:lnTo>
                  <a:lnTo>
                    <a:pt x="267" y="65"/>
                  </a:lnTo>
                  <a:lnTo>
                    <a:pt x="264" y="63"/>
                  </a:lnTo>
                  <a:lnTo>
                    <a:pt x="260" y="63"/>
                  </a:lnTo>
                  <a:lnTo>
                    <a:pt x="180" y="198"/>
                  </a:lnTo>
                  <a:lnTo>
                    <a:pt x="420" y="198"/>
                  </a:lnTo>
                  <a:lnTo>
                    <a:pt x="342" y="63"/>
                  </a:lnTo>
                  <a:lnTo>
                    <a:pt x="337" y="63"/>
                  </a:lnTo>
                  <a:lnTo>
                    <a:pt x="334" y="65"/>
                  </a:lnTo>
                  <a:lnTo>
                    <a:pt x="318" y="60"/>
                  </a:lnTo>
                  <a:lnTo>
                    <a:pt x="308" y="48"/>
                  </a:lnTo>
                  <a:lnTo>
                    <a:pt x="305" y="33"/>
                  </a:lnTo>
                  <a:lnTo>
                    <a:pt x="308" y="17"/>
                  </a:lnTo>
                  <a:lnTo>
                    <a:pt x="318" y="6"/>
                  </a:lnTo>
                  <a:lnTo>
                    <a:pt x="334" y="0"/>
                  </a:lnTo>
                  <a:lnTo>
                    <a:pt x="349" y="6"/>
                  </a:lnTo>
                  <a:lnTo>
                    <a:pt x="359" y="17"/>
                  </a:lnTo>
                  <a:lnTo>
                    <a:pt x="364" y="33"/>
                  </a:lnTo>
                  <a:lnTo>
                    <a:pt x="362" y="40"/>
                  </a:lnTo>
                  <a:lnTo>
                    <a:pt x="361" y="46"/>
                  </a:lnTo>
                  <a:lnTo>
                    <a:pt x="356" y="53"/>
                  </a:lnTo>
                  <a:lnTo>
                    <a:pt x="442" y="198"/>
                  </a:lnTo>
                  <a:lnTo>
                    <a:pt x="573" y="198"/>
                  </a:lnTo>
                  <a:lnTo>
                    <a:pt x="587" y="203"/>
                  </a:lnTo>
                  <a:lnTo>
                    <a:pt x="597" y="215"/>
                  </a:lnTo>
                  <a:lnTo>
                    <a:pt x="601" y="232"/>
                  </a:lnTo>
                  <a:lnTo>
                    <a:pt x="601" y="257"/>
                  </a:lnTo>
                  <a:lnTo>
                    <a:pt x="597" y="273"/>
                  </a:lnTo>
                  <a:lnTo>
                    <a:pt x="587" y="284"/>
                  </a:lnTo>
                  <a:lnTo>
                    <a:pt x="573" y="290"/>
                  </a:lnTo>
                  <a:lnTo>
                    <a:pt x="553" y="290"/>
                  </a:lnTo>
                  <a:lnTo>
                    <a:pt x="553" y="293"/>
                  </a:lnTo>
                  <a:lnTo>
                    <a:pt x="521" y="521"/>
                  </a:lnTo>
                  <a:lnTo>
                    <a:pt x="516" y="538"/>
                  </a:lnTo>
                  <a:lnTo>
                    <a:pt x="505" y="550"/>
                  </a:lnTo>
                  <a:lnTo>
                    <a:pt x="490" y="553"/>
                  </a:lnTo>
                  <a:lnTo>
                    <a:pt x="111" y="553"/>
                  </a:lnTo>
                  <a:lnTo>
                    <a:pt x="102" y="553"/>
                  </a:lnTo>
                  <a:lnTo>
                    <a:pt x="95" y="550"/>
                  </a:lnTo>
                  <a:lnTo>
                    <a:pt x="90" y="543"/>
                  </a:lnTo>
                  <a:lnTo>
                    <a:pt x="85" y="536"/>
                  </a:lnTo>
                  <a:lnTo>
                    <a:pt x="82" y="529"/>
                  </a:lnTo>
                  <a:lnTo>
                    <a:pt x="80" y="521"/>
                  </a:lnTo>
                  <a:lnTo>
                    <a:pt x="49" y="293"/>
                  </a:lnTo>
                  <a:lnTo>
                    <a:pt x="48" y="290"/>
                  </a:lnTo>
                  <a:lnTo>
                    <a:pt x="48" y="290"/>
                  </a:lnTo>
                  <a:lnTo>
                    <a:pt x="29" y="290"/>
                  </a:lnTo>
                  <a:lnTo>
                    <a:pt x="14" y="284"/>
                  </a:lnTo>
                  <a:lnTo>
                    <a:pt x="5" y="273"/>
                  </a:lnTo>
                  <a:lnTo>
                    <a:pt x="0" y="257"/>
                  </a:lnTo>
                  <a:lnTo>
                    <a:pt x="0" y="232"/>
                  </a:lnTo>
                  <a:lnTo>
                    <a:pt x="5" y="215"/>
                  </a:lnTo>
                  <a:lnTo>
                    <a:pt x="14" y="203"/>
                  </a:lnTo>
                  <a:lnTo>
                    <a:pt x="29" y="198"/>
                  </a:lnTo>
                  <a:lnTo>
                    <a:pt x="160" y="198"/>
                  </a:lnTo>
                  <a:lnTo>
                    <a:pt x="245" y="53"/>
                  </a:lnTo>
                  <a:lnTo>
                    <a:pt x="242" y="46"/>
                  </a:lnTo>
                  <a:lnTo>
                    <a:pt x="238" y="40"/>
                  </a:lnTo>
                  <a:lnTo>
                    <a:pt x="238" y="33"/>
                  </a:lnTo>
                  <a:lnTo>
                    <a:pt x="242" y="17"/>
                  </a:lnTo>
                  <a:lnTo>
                    <a:pt x="252" y="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75326" y="4440514"/>
            <a:ext cx="748182" cy="1002787"/>
            <a:chOff x="4087258" y="4813785"/>
            <a:chExt cx="789098" cy="1057627"/>
          </a:xfrm>
        </p:grpSpPr>
        <p:sp>
          <p:nvSpPr>
            <p:cNvPr id="13" name="Freeform 12"/>
            <p:cNvSpPr/>
            <p:nvPr/>
          </p:nvSpPr>
          <p:spPr bwMode="auto">
            <a:xfrm>
              <a:off x="4087258" y="4813785"/>
              <a:ext cx="789098" cy="1057627"/>
            </a:xfrm>
            <a:custGeom>
              <a:avLst/>
              <a:gdLst>
                <a:gd name="T0" fmla="*/ 670 w 1340"/>
                <a:gd name="T1" fmla="*/ 0 h 1797"/>
                <a:gd name="T2" fmla="*/ 670 w 1340"/>
                <a:gd name="T3" fmla="*/ 4 h 1797"/>
                <a:gd name="T4" fmla="*/ 672 w 1340"/>
                <a:gd name="T5" fmla="*/ 17 h 1797"/>
                <a:gd name="T6" fmla="*/ 674 w 1340"/>
                <a:gd name="T7" fmla="*/ 35 h 1797"/>
                <a:gd name="T8" fmla="*/ 677 w 1340"/>
                <a:gd name="T9" fmla="*/ 58 h 1797"/>
                <a:gd name="T10" fmla="*/ 681 w 1340"/>
                <a:gd name="T11" fmla="*/ 87 h 1797"/>
                <a:gd name="T12" fmla="*/ 688 w 1340"/>
                <a:gd name="T13" fmla="*/ 119 h 1797"/>
                <a:gd name="T14" fmla="*/ 695 w 1340"/>
                <a:gd name="T15" fmla="*/ 154 h 1797"/>
                <a:gd name="T16" fmla="*/ 706 w 1340"/>
                <a:gd name="T17" fmla="*/ 192 h 1797"/>
                <a:gd name="T18" fmla="*/ 721 w 1340"/>
                <a:gd name="T19" fmla="*/ 230 h 1797"/>
                <a:gd name="T20" fmla="*/ 735 w 1340"/>
                <a:gd name="T21" fmla="*/ 268 h 1797"/>
                <a:gd name="T22" fmla="*/ 755 w 1340"/>
                <a:gd name="T23" fmla="*/ 304 h 1797"/>
                <a:gd name="T24" fmla="*/ 777 w 1340"/>
                <a:gd name="T25" fmla="*/ 338 h 1797"/>
                <a:gd name="T26" fmla="*/ 802 w 1340"/>
                <a:gd name="T27" fmla="*/ 370 h 1797"/>
                <a:gd name="T28" fmla="*/ 831 w 1340"/>
                <a:gd name="T29" fmla="*/ 399 h 1797"/>
                <a:gd name="T30" fmla="*/ 863 w 1340"/>
                <a:gd name="T31" fmla="*/ 423 h 1797"/>
                <a:gd name="T32" fmla="*/ 901 w 1340"/>
                <a:gd name="T33" fmla="*/ 441 h 1797"/>
                <a:gd name="T34" fmla="*/ 943 w 1340"/>
                <a:gd name="T35" fmla="*/ 454 h 1797"/>
                <a:gd name="T36" fmla="*/ 990 w 1340"/>
                <a:gd name="T37" fmla="*/ 457 h 1797"/>
                <a:gd name="T38" fmla="*/ 1340 w 1340"/>
                <a:gd name="T39" fmla="*/ 457 h 1797"/>
                <a:gd name="T40" fmla="*/ 1340 w 1340"/>
                <a:gd name="T41" fmla="*/ 1797 h 1797"/>
                <a:gd name="T42" fmla="*/ 0 w 1340"/>
                <a:gd name="T43" fmla="*/ 1797 h 1797"/>
                <a:gd name="T44" fmla="*/ 0 w 1340"/>
                <a:gd name="T45" fmla="*/ 457 h 1797"/>
                <a:gd name="T46" fmla="*/ 351 w 1340"/>
                <a:gd name="T47" fmla="*/ 457 h 1797"/>
                <a:gd name="T48" fmla="*/ 397 w 1340"/>
                <a:gd name="T49" fmla="*/ 454 h 1797"/>
                <a:gd name="T50" fmla="*/ 439 w 1340"/>
                <a:gd name="T51" fmla="*/ 441 h 1797"/>
                <a:gd name="T52" fmla="*/ 475 w 1340"/>
                <a:gd name="T53" fmla="*/ 423 h 1797"/>
                <a:gd name="T54" fmla="*/ 509 w 1340"/>
                <a:gd name="T55" fmla="*/ 399 h 1797"/>
                <a:gd name="T56" fmla="*/ 538 w 1340"/>
                <a:gd name="T57" fmla="*/ 370 h 1797"/>
                <a:gd name="T58" fmla="*/ 564 w 1340"/>
                <a:gd name="T59" fmla="*/ 338 h 1797"/>
                <a:gd name="T60" fmla="*/ 585 w 1340"/>
                <a:gd name="T61" fmla="*/ 304 h 1797"/>
                <a:gd name="T62" fmla="*/ 605 w 1340"/>
                <a:gd name="T63" fmla="*/ 268 h 1797"/>
                <a:gd name="T64" fmla="*/ 620 w 1340"/>
                <a:gd name="T65" fmla="*/ 230 h 1797"/>
                <a:gd name="T66" fmla="*/ 634 w 1340"/>
                <a:gd name="T67" fmla="*/ 192 h 1797"/>
                <a:gd name="T68" fmla="*/ 645 w 1340"/>
                <a:gd name="T69" fmla="*/ 154 h 1797"/>
                <a:gd name="T70" fmla="*/ 652 w 1340"/>
                <a:gd name="T71" fmla="*/ 119 h 1797"/>
                <a:gd name="T72" fmla="*/ 659 w 1340"/>
                <a:gd name="T73" fmla="*/ 87 h 1797"/>
                <a:gd name="T74" fmla="*/ 663 w 1340"/>
                <a:gd name="T75" fmla="*/ 58 h 1797"/>
                <a:gd name="T76" fmla="*/ 667 w 1340"/>
                <a:gd name="T77" fmla="*/ 35 h 1797"/>
                <a:gd name="T78" fmla="*/ 668 w 1340"/>
                <a:gd name="T79" fmla="*/ 17 h 1797"/>
                <a:gd name="T80" fmla="*/ 670 w 1340"/>
                <a:gd name="T81" fmla="*/ 4 h 1797"/>
                <a:gd name="T82" fmla="*/ 670 w 1340"/>
                <a:gd name="T83" fmla="*/ 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0" h="1797">
                  <a:moveTo>
                    <a:pt x="670" y="0"/>
                  </a:moveTo>
                  <a:lnTo>
                    <a:pt x="670" y="4"/>
                  </a:lnTo>
                  <a:lnTo>
                    <a:pt x="672" y="17"/>
                  </a:lnTo>
                  <a:lnTo>
                    <a:pt x="674" y="35"/>
                  </a:lnTo>
                  <a:lnTo>
                    <a:pt x="677" y="58"/>
                  </a:lnTo>
                  <a:lnTo>
                    <a:pt x="681" y="87"/>
                  </a:lnTo>
                  <a:lnTo>
                    <a:pt x="688" y="119"/>
                  </a:lnTo>
                  <a:lnTo>
                    <a:pt x="695" y="154"/>
                  </a:lnTo>
                  <a:lnTo>
                    <a:pt x="706" y="192"/>
                  </a:lnTo>
                  <a:lnTo>
                    <a:pt x="721" y="230"/>
                  </a:lnTo>
                  <a:lnTo>
                    <a:pt x="735" y="268"/>
                  </a:lnTo>
                  <a:lnTo>
                    <a:pt x="755" y="304"/>
                  </a:lnTo>
                  <a:lnTo>
                    <a:pt x="777" y="338"/>
                  </a:lnTo>
                  <a:lnTo>
                    <a:pt x="802" y="370"/>
                  </a:lnTo>
                  <a:lnTo>
                    <a:pt x="831" y="399"/>
                  </a:lnTo>
                  <a:lnTo>
                    <a:pt x="863" y="423"/>
                  </a:lnTo>
                  <a:lnTo>
                    <a:pt x="901" y="441"/>
                  </a:lnTo>
                  <a:lnTo>
                    <a:pt x="943" y="454"/>
                  </a:lnTo>
                  <a:lnTo>
                    <a:pt x="990" y="457"/>
                  </a:lnTo>
                  <a:lnTo>
                    <a:pt x="1340" y="457"/>
                  </a:lnTo>
                  <a:lnTo>
                    <a:pt x="1340" y="1797"/>
                  </a:lnTo>
                  <a:lnTo>
                    <a:pt x="0" y="1797"/>
                  </a:lnTo>
                  <a:lnTo>
                    <a:pt x="0" y="457"/>
                  </a:lnTo>
                  <a:lnTo>
                    <a:pt x="351" y="457"/>
                  </a:lnTo>
                  <a:lnTo>
                    <a:pt x="397" y="454"/>
                  </a:lnTo>
                  <a:lnTo>
                    <a:pt x="439" y="441"/>
                  </a:lnTo>
                  <a:lnTo>
                    <a:pt x="475" y="423"/>
                  </a:lnTo>
                  <a:lnTo>
                    <a:pt x="509" y="399"/>
                  </a:lnTo>
                  <a:lnTo>
                    <a:pt x="538" y="370"/>
                  </a:lnTo>
                  <a:lnTo>
                    <a:pt x="564" y="338"/>
                  </a:lnTo>
                  <a:lnTo>
                    <a:pt x="585" y="304"/>
                  </a:lnTo>
                  <a:lnTo>
                    <a:pt x="605" y="268"/>
                  </a:lnTo>
                  <a:lnTo>
                    <a:pt x="620" y="230"/>
                  </a:lnTo>
                  <a:lnTo>
                    <a:pt x="634" y="192"/>
                  </a:lnTo>
                  <a:lnTo>
                    <a:pt x="645" y="154"/>
                  </a:lnTo>
                  <a:lnTo>
                    <a:pt x="652" y="119"/>
                  </a:lnTo>
                  <a:lnTo>
                    <a:pt x="659" y="87"/>
                  </a:lnTo>
                  <a:lnTo>
                    <a:pt x="663" y="58"/>
                  </a:lnTo>
                  <a:lnTo>
                    <a:pt x="667" y="35"/>
                  </a:lnTo>
                  <a:lnTo>
                    <a:pt x="668" y="17"/>
                  </a:lnTo>
                  <a:lnTo>
                    <a:pt x="670" y="4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4248764" y="5290943"/>
              <a:ext cx="466086" cy="405667"/>
            </a:xfrm>
            <a:custGeom>
              <a:avLst/>
              <a:gdLst>
                <a:gd name="T0" fmla="*/ 494 w 649"/>
                <a:gd name="T1" fmla="*/ 483 h 565"/>
                <a:gd name="T2" fmla="*/ 487 w 649"/>
                <a:gd name="T3" fmla="*/ 500 h 565"/>
                <a:gd name="T4" fmla="*/ 490 w 649"/>
                <a:gd name="T5" fmla="*/ 536 h 565"/>
                <a:gd name="T6" fmla="*/ 506 w 649"/>
                <a:gd name="T7" fmla="*/ 542 h 565"/>
                <a:gd name="T8" fmla="*/ 540 w 649"/>
                <a:gd name="T9" fmla="*/ 539 h 565"/>
                <a:gd name="T10" fmla="*/ 547 w 649"/>
                <a:gd name="T11" fmla="*/ 524 h 565"/>
                <a:gd name="T12" fmla="*/ 543 w 649"/>
                <a:gd name="T13" fmla="*/ 488 h 565"/>
                <a:gd name="T14" fmla="*/ 530 w 649"/>
                <a:gd name="T15" fmla="*/ 480 h 565"/>
                <a:gd name="T16" fmla="*/ 114 w 649"/>
                <a:gd name="T17" fmla="*/ 481 h 565"/>
                <a:gd name="T18" fmla="*/ 102 w 649"/>
                <a:gd name="T19" fmla="*/ 493 h 565"/>
                <a:gd name="T20" fmla="*/ 102 w 649"/>
                <a:gd name="T21" fmla="*/ 531 h 565"/>
                <a:gd name="T22" fmla="*/ 114 w 649"/>
                <a:gd name="T23" fmla="*/ 542 h 565"/>
                <a:gd name="T24" fmla="*/ 148 w 649"/>
                <a:gd name="T25" fmla="*/ 542 h 565"/>
                <a:gd name="T26" fmla="*/ 160 w 649"/>
                <a:gd name="T27" fmla="*/ 531 h 565"/>
                <a:gd name="T28" fmla="*/ 160 w 649"/>
                <a:gd name="T29" fmla="*/ 493 h 565"/>
                <a:gd name="T30" fmla="*/ 148 w 649"/>
                <a:gd name="T31" fmla="*/ 481 h 565"/>
                <a:gd name="T32" fmla="*/ 262 w 649"/>
                <a:gd name="T33" fmla="*/ 213 h 565"/>
                <a:gd name="T34" fmla="*/ 385 w 649"/>
                <a:gd name="T35" fmla="*/ 213 h 565"/>
                <a:gd name="T36" fmla="*/ 399 w 649"/>
                <a:gd name="T37" fmla="*/ 196 h 565"/>
                <a:gd name="T38" fmla="*/ 399 w 649"/>
                <a:gd name="T39" fmla="*/ 213 h 565"/>
                <a:gd name="T40" fmla="*/ 499 w 649"/>
                <a:gd name="T41" fmla="*/ 279 h 565"/>
                <a:gd name="T42" fmla="*/ 531 w 649"/>
                <a:gd name="T43" fmla="*/ 340 h 565"/>
                <a:gd name="T44" fmla="*/ 399 w 649"/>
                <a:gd name="T45" fmla="*/ 328 h 565"/>
                <a:gd name="T46" fmla="*/ 637 w 649"/>
                <a:gd name="T47" fmla="*/ 68 h 565"/>
                <a:gd name="T48" fmla="*/ 12 w 649"/>
                <a:gd name="T49" fmla="*/ 461 h 565"/>
                <a:gd name="T50" fmla="*/ 126 w 649"/>
                <a:gd name="T51" fmla="*/ 328 h 565"/>
                <a:gd name="T52" fmla="*/ 251 w 649"/>
                <a:gd name="T53" fmla="*/ 213 h 565"/>
                <a:gd name="T54" fmla="*/ 159 w 649"/>
                <a:gd name="T55" fmla="*/ 224 h 565"/>
                <a:gd name="T56" fmla="*/ 193 w 649"/>
                <a:gd name="T57" fmla="*/ 163 h 565"/>
                <a:gd name="T58" fmla="*/ 251 w 649"/>
                <a:gd name="T59" fmla="*/ 68 h 565"/>
                <a:gd name="T60" fmla="*/ 485 w 649"/>
                <a:gd name="T61" fmla="*/ 41 h 565"/>
                <a:gd name="T62" fmla="*/ 484 w 649"/>
                <a:gd name="T63" fmla="*/ 49 h 565"/>
                <a:gd name="T64" fmla="*/ 545 w 649"/>
                <a:gd name="T65" fmla="*/ 53 h 565"/>
                <a:gd name="T66" fmla="*/ 552 w 649"/>
                <a:gd name="T67" fmla="*/ 46 h 565"/>
                <a:gd name="T68" fmla="*/ 545 w 649"/>
                <a:gd name="T69" fmla="*/ 41 h 565"/>
                <a:gd name="T70" fmla="*/ 101 w 649"/>
                <a:gd name="T71" fmla="*/ 41 h 565"/>
                <a:gd name="T72" fmla="*/ 97 w 649"/>
                <a:gd name="T73" fmla="*/ 49 h 565"/>
                <a:gd name="T74" fmla="*/ 160 w 649"/>
                <a:gd name="T75" fmla="*/ 53 h 565"/>
                <a:gd name="T76" fmla="*/ 165 w 649"/>
                <a:gd name="T77" fmla="*/ 46 h 565"/>
                <a:gd name="T78" fmla="*/ 160 w 649"/>
                <a:gd name="T79" fmla="*/ 41 h 565"/>
                <a:gd name="T80" fmla="*/ 210 w 649"/>
                <a:gd name="T81" fmla="*/ 0 h 565"/>
                <a:gd name="T82" fmla="*/ 259 w 649"/>
                <a:gd name="T83" fmla="*/ 34 h 565"/>
                <a:gd name="T84" fmla="*/ 385 w 649"/>
                <a:gd name="T85" fmla="*/ 196 h 565"/>
                <a:gd name="T86" fmla="*/ 400 w 649"/>
                <a:gd name="T87" fmla="*/ 17 h 565"/>
                <a:gd name="T88" fmla="*/ 596 w 649"/>
                <a:gd name="T89" fmla="*/ 0 h 565"/>
                <a:gd name="T90" fmla="*/ 645 w 649"/>
                <a:gd name="T91" fmla="*/ 34 h 565"/>
                <a:gd name="T92" fmla="*/ 645 w 649"/>
                <a:gd name="T93" fmla="*/ 531 h 565"/>
                <a:gd name="T94" fmla="*/ 596 w 649"/>
                <a:gd name="T95" fmla="*/ 565 h 565"/>
                <a:gd name="T96" fmla="*/ 400 w 649"/>
                <a:gd name="T97" fmla="*/ 548 h 565"/>
                <a:gd name="T98" fmla="*/ 385 w 649"/>
                <a:gd name="T99" fmla="*/ 328 h 565"/>
                <a:gd name="T100" fmla="*/ 259 w 649"/>
                <a:gd name="T101" fmla="*/ 531 h 565"/>
                <a:gd name="T102" fmla="*/ 210 w 649"/>
                <a:gd name="T103" fmla="*/ 565 h 565"/>
                <a:gd name="T104" fmla="*/ 16 w 649"/>
                <a:gd name="T105" fmla="*/ 548 h 565"/>
                <a:gd name="T106" fmla="*/ 0 w 649"/>
                <a:gd name="T107" fmla="*/ 56 h 565"/>
                <a:gd name="T108" fmla="*/ 33 w 649"/>
                <a:gd name="T109" fmla="*/ 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9" h="565">
                  <a:moveTo>
                    <a:pt x="506" y="480"/>
                  </a:moveTo>
                  <a:lnTo>
                    <a:pt x="499" y="481"/>
                  </a:lnTo>
                  <a:lnTo>
                    <a:pt x="494" y="483"/>
                  </a:lnTo>
                  <a:lnTo>
                    <a:pt x="490" y="488"/>
                  </a:lnTo>
                  <a:lnTo>
                    <a:pt x="489" y="493"/>
                  </a:lnTo>
                  <a:lnTo>
                    <a:pt x="487" y="500"/>
                  </a:lnTo>
                  <a:lnTo>
                    <a:pt x="487" y="524"/>
                  </a:lnTo>
                  <a:lnTo>
                    <a:pt x="489" y="531"/>
                  </a:lnTo>
                  <a:lnTo>
                    <a:pt x="490" y="536"/>
                  </a:lnTo>
                  <a:lnTo>
                    <a:pt x="494" y="539"/>
                  </a:lnTo>
                  <a:lnTo>
                    <a:pt x="499" y="542"/>
                  </a:lnTo>
                  <a:lnTo>
                    <a:pt x="506" y="542"/>
                  </a:lnTo>
                  <a:lnTo>
                    <a:pt x="530" y="542"/>
                  </a:lnTo>
                  <a:lnTo>
                    <a:pt x="535" y="542"/>
                  </a:lnTo>
                  <a:lnTo>
                    <a:pt x="540" y="539"/>
                  </a:lnTo>
                  <a:lnTo>
                    <a:pt x="543" y="536"/>
                  </a:lnTo>
                  <a:lnTo>
                    <a:pt x="547" y="531"/>
                  </a:lnTo>
                  <a:lnTo>
                    <a:pt x="547" y="524"/>
                  </a:lnTo>
                  <a:lnTo>
                    <a:pt x="547" y="500"/>
                  </a:lnTo>
                  <a:lnTo>
                    <a:pt x="547" y="493"/>
                  </a:lnTo>
                  <a:lnTo>
                    <a:pt x="543" y="488"/>
                  </a:lnTo>
                  <a:lnTo>
                    <a:pt x="540" y="483"/>
                  </a:lnTo>
                  <a:lnTo>
                    <a:pt x="535" y="481"/>
                  </a:lnTo>
                  <a:lnTo>
                    <a:pt x="530" y="480"/>
                  </a:lnTo>
                  <a:lnTo>
                    <a:pt x="506" y="480"/>
                  </a:lnTo>
                  <a:close/>
                  <a:moveTo>
                    <a:pt x="119" y="480"/>
                  </a:moveTo>
                  <a:lnTo>
                    <a:pt x="114" y="481"/>
                  </a:lnTo>
                  <a:lnTo>
                    <a:pt x="109" y="483"/>
                  </a:lnTo>
                  <a:lnTo>
                    <a:pt x="106" y="488"/>
                  </a:lnTo>
                  <a:lnTo>
                    <a:pt x="102" y="493"/>
                  </a:lnTo>
                  <a:lnTo>
                    <a:pt x="102" y="500"/>
                  </a:lnTo>
                  <a:lnTo>
                    <a:pt x="102" y="524"/>
                  </a:lnTo>
                  <a:lnTo>
                    <a:pt x="102" y="531"/>
                  </a:lnTo>
                  <a:lnTo>
                    <a:pt x="106" y="536"/>
                  </a:lnTo>
                  <a:lnTo>
                    <a:pt x="109" y="539"/>
                  </a:lnTo>
                  <a:lnTo>
                    <a:pt x="114" y="542"/>
                  </a:lnTo>
                  <a:lnTo>
                    <a:pt x="119" y="542"/>
                  </a:lnTo>
                  <a:lnTo>
                    <a:pt x="143" y="542"/>
                  </a:lnTo>
                  <a:lnTo>
                    <a:pt x="148" y="542"/>
                  </a:lnTo>
                  <a:lnTo>
                    <a:pt x="154" y="539"/>
                  </a:lnTo>
                  <a:lnTo>
                    <a:pt x="159" y="536"/>
                  </a:lnTo>
                  <a:lnTo>
                    <a:pt x="160" y="531"/>
                  </a:lnTo>
                  <a:lnTo>
                    <a:pt x="162" y="524"/>
                  </a:lnTo>
                  <a:lnTo>
                    <a:pt x="162" y="500"/>
                  </a:lnTo>
                  <a:lnTo>
                    <a:pt x="160" y="493"/>
                  </a:lnTo>
                  <a:lnTo>
                    <a:pt x="159" y="488"/>
                  </a:lnTo>
                  <a:lnTo>
                    <a:pt x="154" y="483"/>
                  </a:lnTo>
                  <a:lnTo>
                    <a:pt x="148" y="481"/>
                  </a:lnTo>
                  <a:lnTo>
                    <a:pt x="143" y="480"/>
                  </a:lnTo>
                  <a:lnTo>
                    <a:pt x="119" y="480"/>
                  </a:lnTo>
                  <a:close/>
                  <a:moveTo>
                    <a:pt x="262" y="213"/>
                  </a:moveTo>
                  <a:lnTo>
                    <a:pt x="262" y="311"/>
                  </a:lnTo>
                  <a:lnTo>
                    <a:pt x="385" y="311"/>
                  </a:lnTo>
                  <a:lnTo>
                    <a:pt x="385" y="213"/>
                  </a:lnTo>
                  <a:lnTo>
                    <a:pt x="262" y="213"/>
                  </a:lnTo>
                  <a:close/>
                  <a:moveTo>
                    <a:pt x="399" y="68"/>
                  </a:moveTo>
                  <a:lnTo>
                    <a:pt x="399" y="196"/>
                  </a:lnTo>
                  <a:lnTo>
                    <a:pt x="565" y="196"/>
                  </a:lnTo>
                  <a:lnTo>
                    <a:pt x="565" y="213"/>
                  </a:lnTo>
                  <a:lnTo>
                    <a:pt x="399" y="213"/>
                  </a:lnTo>
                  <a:lnTo>
                    <a:pt x="399" y="311"/>
                  </a:lnTo>
                  <a:lnTo>
                    <a:pt x="499" y="311"/>
                  </a:lnTo>
                  <a:lnTo>
                    <a:pt x="499" y="279"/>
                  </a:lnTo>
                  <a:lnTo>
                    <a:pt x="531" y="299"/>
                  </a:lnTo>
                  <a:lnTo>
                    <a:pt x="565" y="320"/>
                  </a:lnTo>
                  <a:lnTo>
                    <a:pt x="531" y="340"/>
                  </a:lnTo>
                  <a:lnTo>
                    <a:pt x="499" y="360"/>
                  </a:lnTo>
                  <a:lnTo>
                    <a:pt x="499" y="328"/>
                  </a:lnTo>
                  <a:lnTo>
                    <a:pt x="399" y="328"/>
                  </a:lnTo>
                  <a:lnTo>
                    <a:pt x="399" y="461"/>
                  </a:lnTo>
                  <a:lnTo>
                    <a:pt x="637" y="461"/>
                  </a:lnTo>
                  <a:lnTo>
                    <a:pt x="637" y="68"/>
                  </a:lnTo>
                  <a:lnTo>
                    <a:pt x="399" y="68"/>
                  </a:lnTo>
                  <a:close/>
                  <a:moveTo>
                    <a:pt x="12" y="68"/>
                  </a:moveTo>
                  <a:lnTo>
                    <a:pt x="12" y="461"/>
                  </a:lnTo>
                  <a:lnTo>
                    <a:pt x="251" y="461"/>
                  </a:lnTo>
                  <a:lnTo>
                    <a:pt x="251" y="328"/>
                  </a:lnTo>
                  <a:lnTo>
                    <a:pt x="126" y="328"/>
                  </a:lnTo>
                  <a:lnTo>
                    <a:pt x="126" y="311"/>
                  </a:lnTo>
                  <a:lnTo>
                    <a:pt x="251" y="311"/>
                  </a:lnTo>
                  <a:lnTo>
                    <a:pt x="251" y="213"/>
                  </a:lnTo>
                  <a:lnTo>
                    <a:pt x="193" y="213"/>
                  </a:lnTo>
                  <a:lnTo>
                    <a:pt x="193" y="245"/>
                  </a:lnTo>
                  <a:lnTo>
                    <a:pt x="159" y="224"/>
                  </a:lnTo>
                  <a:lnTo>
                    <a:pt x="126" y="204"/>
                  </a:lnTo>
                  <a:lnTo>
                    <a:pt x="159" y="184"/>
                  </a:lnTo>
                  <a:lnTo>
                    <a:pt x="193" y="163"/>
                  </a:lnTo>
                  <a:lnTo>
                    <a:pt x="193" y="196"/>
                  </a:lnTo>
                  <a:lnTo>
                    <a:pt x="251" y="196"/>
                  </a:lnTo>
                  <a:lnTo>
                    <a:pt x="251" y="68"/>
                  </a:lnTo>
                  <a:lnTo>
                    <a:pt x="12" y="68"/>
                  </a:lnTo>
                  <a:close/>
                  <a:moveTo>
                    <a:pt x="489" y="41"/>
                  </a:moveTo>
                  <a:lnTo>
                    <a:pt x="485" y="41"/>
                  </a:lnTo>
                  <a:lnTo>
                    <a:pt x="484" y="44"/>
                  </a:lnTo>
                  <a:lnTo>
                    <a:pt x="482" y="46"/>
                  </a:lnTo>
                  <a:lnTo>
                    <a:pt x="484" y="49"/>
                  </a:lnTo>
                  <a:lnTo>
                    <a:pt x="485" y="53"/>
                  </a:lnTo>
                  <a:lnTo>
                    <a:pt x="489" y="53"/>
                  </a:lnTo>
                  <a:lnTo>
                    <a:pt x="545" y="53"/>
                  </a:lnTo>
                  <a:lnTo>
                    <a:pt x="548" y="53"/>
                  </a:lnTo>
                  <a:lnTo>
                    <a:pt x="550" y="49"/>
                  </a:lnTo>
                  <a:lnTo>
                    <a:pt x="552" y="46"/>
                  </a:lnTo>
                  <a:lnTo>
                    <a:pt x="550" y="44"/>
                  </a:lnTo>
                  <a:lnTo>
                    <a:pt x="548" y="41"/>
                  </a:lnTo>
                  <a:lnTo>
                    <a:pt x="545" y="41"/>
                  </a:lnTo>
                  <a:lnTo>
                    <a:pt x="489" y="41"/>
                  </a:lnTo>
                  <a:close/>
                  <a:moveTo>
                    <a:pt x="102" y="41"/>
                  </a:moveTo>
                  <a:lnTo>
                    <a:pt x="101" y="41"/>
                  </a:lnTo>
                  <a:lnTo>
                    <a:pt x="97" y="44"/>
                  </a:lnTo>
                  <a:lnTo>
                    <a:pt x="97" y="46"/>
                  </a:lnTo>
                  <a:lnTo>
                    <a:pt x="97" y="49"/>
                  </a:lnTo>
                  <a:lnTo>
                    <a:pt x="101" y="53"/>
                  </a:lnTo>
                  <a:lnTo>
                    <a:pt x="102" y="53"/>
                  </a:lnTo>
                  <a:lnTo>
                    <a:pt x="160" y="53"/>
                  </a:lnTo>
                  <a:lnTo>
                    <a:pt x="164" y="53"/>
                  </a:lnTo>
                  <a:lnTo>
                    <a:pt x="165" y="49"/>
                  </a:lnTo>
                  <a:lnTo>
                    <a:pt x="165" y="46"/>
                  </a:lnTo>
                  <a:lnTo>
                    <a:pt x="165" y="44"/>
                  </a:lnTo>
                  <a:lnTo>
                    <a:pt x="164" y="41"/>
                  </a:lnTo>
                  <a:lnTo>
                    <a:pt x="160" y="41"/>
                  </a:lnTo>
                  <a:lnTo>
                    <a:pt x="102" y="41"/>
                  </a:lnTo>
                  <a:close/>
                  <a:moveTo>
                    <a:pt x="53" y="0"/>
                  </a:moveTo>
                  <a:lnTo>
                    <a:pt x="210" y="0"/>
                  </a:lnTo>
                  <a:lnTo>
                    <a:pt x="230" y="5"/>
                  </a:lnTo>
                  <a:lnTo>
                    <a:pt x="247" y="17"/>
                  </a:lnTo>
                  <a:lnTo>
                    <a:pt x="259" y="34"/>
                  </a:lnTo>
                  <a:lnTo>
                    <a:pt x="262" y="56"/>
                  </a:lnTo>
                  <a:lnTo>
                    <a:pt x="262" y="196"/>
                  </a:lnTo>
                  <a:lnTo>
                    <a:pt x="385" y="196"/>
                  </a:lnTo>
                  <a:lnTo>
                    <a:pt x="385" y="56"/>
                  </a:lnTo>
                  <a:lnTo>
                    <a:pt x="390" y="34"/>
                  </a:lnTo>
                  <a:lnTo>
                    <a:pt x="400" y="17"/>
                  </a:lnTo>
                  <a:lnTo>
                    <a:pt x="417" y="5"/>
                  </a:lnTo>
                  <a:lnTo>
                    <a:pt x="438" y="0"/>
                  </a:lnTo>
                  <a:lnTo>
                    <a:pt x="596" y="0"/>
                  </a:lnTo>
                  <a:lnTo>
                    <a:pt x="616" y="5"/>
                  </a:lnTo>
                  <a:lnTo>
                    <a:pt x="633" y="17"/>
                  </a:lnTo>
                  <a:lnTo>
                    <a:pt x="645" y="34"/>
                  </a:lnTo>
                  <a:lnTo>
                    <a:pt x="649" y="56"/>
                  </a:lnTo>
                  <a:lnTo>
                    <a:pt x="649" y="508"/>
                  </a:lnTo>
                  <a:lnTo>
                    <a:pt x="645" y="531"/>
                  </a:lnTo>
                  <a:lnTo>
                    <a:pt x="633" y="548"/>
                  </a:lnTo>
                  <a:lnTo>
                    <a:pt x="616" y="559"/>
                  </a:lnTo>
                  <a:lnTo>
                    <a:pt x="596" y="565"/>
                  </a:lnTo>
                  <a:lnTo>
                    <a:pt x="438" y="565"/>
                  </a:lnTo>
                  <a:lnTo>
                    <a:pt x="417" y="559"/>
                  </a:lnTo>
                  <a:lnTo>
                    <a:pt x="400" y="548"/>
                  </a:lnTo>
                  <a:lnTo>
                    <a:pt x="390" y="531"/>
                  </a:lnTo>
                  <a:lnTo>
                    <a:pt x="385" y="508"/>
                  </a:lnTo>
                  <a:lnTo>
                    <a:pt x="385" y="328"/>
                  </a:lnTo>
                  <a:lnTo>
                    <a:pt x="262" y="328"/>
                  </a:lnTo>
                  <a:lnTo>
                    <a:pt x="262" y="508"/>
                  </a:lnTo>
                  <a:lnTo>
                    <a:pt x="259" y="531"/>
                  </a:lnTo>
                  <a:lnTo>
                    <a:pt x="247" y="548"/>
                  </a:lnTo>
                  <a:lnTo>
                    <a:pt x="230" y="559"/>
                  </a:lnTo>
                  <a:lnTo>
                    <a:pt x="210" y="565"/>
                  </a:lnTo>
                  <a:lnTo>
                    <a:pt x="53" y="565"/>
                  </a:lnTo>
                  <a:lnTo>
                    <a:pt x="33" y="559"/>
                  </a:lnTo>
                  <a:lnTo>
                    <a:pt x="16" y="548"/>
                  </a:lnTo>
                  <a:lnTo>
                    <a:pt x="4" y="531"/>
                  </a:lnTo>
                  <a:lnTo>
                    <a:pt x="0" y="508"/>
                  </a:lnTo>
                  <a:lnTo>
                    <a:pt x="0" y="56"/>
                  </a:lnTo>
                  <a:lnTo>
                    <a:pt x="4" y="34"/>
                  </a:lnTo>
                  <a:lnTo>
                    <a:pt x="16" y="17"/>
                  </a:lnTo>
                  <a:lnTo>
                    <a:pt x="33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6" name="TextBox 23"/>
          <p:cNvSpPr txBox="1"/>
          <p:nvPr/>
        </p:nvSpPr>
        <p:spPr>
          <a:xfrm>
            <a:off x="873007" y="1970137"/>
            <a:ext cx="2574099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1509751" y="1478550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873007" y="3315773"/>
            <a:ext cx="2574099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509751" y="2824186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873007" y="4715595"/>
            <a:ext cx="2574099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1509751" y="4224008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8827959" y="1970137"/>
            <a:ext cx="2558767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8827960" y="1478550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8827959" y="3315773"/>
            <a:ext cx="2558767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8827960" y="2824186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8827959" y="4715595"/>
            <a:ext cx="2558767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27960" y="4224008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188"/>
            <a:ext cx="12192001" cy="68576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39" t="-22679" r="-27859" b="-10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rgbClr val="3F3F3F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870" y="3844784"/>
            <a:ext cx="7871131" cy="225305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11" name="TextBox 84"/>
          <p:cNvSpPr txBox="1"/>
          <p:nvPr/>
        </p:nvSpPr>
        <p:spPr>
          <a:xfrm>
            <a:off x="4714239" y="4181972"/>
            <a:ext cx="6951769" cy="9628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255">
                <a:solidFill>
                  <a:prstClr val="white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感谢聆听</a:t>
            </a:r>
            <a:r>
              <a:rPr lang="en-US" altLang="zh-CN" sz="6255">
                <a:solidFill>
                  <a:prstClr val="white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,</a:t>
            </a:r>
            <a:r>
              <a:rPr lang="zh-CN" altLang="en-US" sz="6255">
                <a:solidFill>
                  <a:prstClr val="white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批评指导</a:t>
            </a:r>
            <a:endParaRPr lang="zh-CN" altLang="en-US" sz="6255" dirty="0">
              <a:solidFill>
                <a:prstClr val="white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5129748" y="5179634"/>
            <a:ext cx="6536261" cy="4669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 defTabSz="8667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35">
                <a:solidFill>
                  <a:prstClr val="white"/>
                </a:solidFill>
              </a:rPr>
              <a:t>CHINA'S FIRE PROTECTION SAFETY</a:t>
            </a:r>
            <a:endParaRPr lang="en-US" altLang="zh-CN" sz="3035" dirty="0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33" y="3628796"/>
            <a:ext cx="2452120" cy="2685025"/>
          </a:xfrm>
          <a:prstGeom prst="rect">
            <a:avLst/>
          </a:prstGeom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5413257" y="2812796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 b="1">
                <a:solidFill>
                  <a:srgbClr val="C00000"/>
                </a:solidFill>
                <a:ea typeface="微软雅黑" panose="020B0503020204020204" charset="-122"/>
              </a:rPr>
              <a:t>请</a:t>
            </a:r>
            <a:r>
              <a:rPr lang="zh-CN" altLang="en-US" sz="4170" b="1" dirty="0">
                <a:solidFill>
                  <a:srgbClr val="C00000"/>
                </a:solidFill>
                <a:ea typeface="微软雅黑" panose="020B0503020204020204" charset="-122"/>
              </a:rPr>
              <a:t>替换文字内容</a:t>
            </a:r>
            <a:endParaRPr lang="en-US" altLang="zh-CN" sz="4170" b="1" dirty="0">
              <a:solidFill>
                <a:srgbClr val="C00000"/>
              </a:solidFill>
              <a:ea typeface="微软雅黑" panose="020B0503020204020204" charset="-122"/>
            </a:endParaRPr>
          </a:p>
        </p:txBody>
      </p:sp>
      <p:sp>
        <p:nvSpPr>
          <p:cNvPr id="19459" name="文本框 8"/>
          <p:cNvSpPr txBox="1">
            <a:spLocks noChangeArrowheads="1"/>
          </p:cNvSpPr>
          <p:nvPr/>
        </p:nvSpPr>
        <p:spPr bwMode="auto">
          <a:xfrm>
            <a:off x="5462463" y="371129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 flipV="1">
            <a:off x="754" y="-7513"/>
            <a:ext cx="4441277" cy="4685723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09191" y="2457570"/>
            <a:ext cx="2739326" cy="2646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866775">
              <a:defRPr/>
            </a:pPr>
            <a:r>
              <a:rPr lang="en-US" altLang="zh-CN" sz="16595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zh-CN" altLang="en-US" sz="16595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7575743" y="372075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8"/>
          <p:cNvSpPr txBox="1">
            <a:spLocks noChangeArrowheads="1"/>
          </p:cNvSpPr>
          <p:nvPr/>
        </p:nvSpPr>
        <p:spPr bwMode="auto">
          <a:xfrm>
            <a:off x="5462463" y="416371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7575743" y="417317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r>
              <a:rPr lang="zh-CN" altLang="en-US" sz="227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 rot="10800000" flipV="1">
            <a:off x="9987630" y="4515776"/>
            <a:ext cx="2219856" cy="2342036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1" y="218880"/>
            <a:ext cx="2690380" cy="2945917"/>
          </a:xfrm>
          <a:prstGeom prst="rect">
            <a:avLst/>
          </a:prstGeom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3" grpId="0" animBg="1"/>
      <p:bldP spid="15" grpId="0"/>
      <p:bldP spid="12" grpId="0"/>
      <p:bldP spid="16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12876" y="1428821"/>
            <a:ext cx="5987915" cy="47561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6335" y="1428821"/>
            <a:ext cx="4593855" cy="4773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530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040" y="3206236"/>
            <a:ext cx="3852443" cy="2049202"/>
          </a:xfrm>
          <a:prstGeom prst="rect">
            <a:avLst/>
          </a:prstGeom>
          <a:noFill/>
        </p:spPr>
        <p:txBody>
          <a:bodyPr wrap="square" lIns="121847" tIns="60922" rIns="121847" bIns="60922" rtlCol="0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10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2023805" y="2284412"/>
            <a:ext cx="1918913" cy="631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6775" fontAlgn="base"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/>
          <p:nvPr/>
        </p:nvSpPr>
        <p:spPr bwMode="auto">
          <a:xfrm>
            <a:off x="8740537" y="3090697"/>
            <a:ext cx="2499879" cy="1282184"/>
          </a:xfrm>
          <a:custGeom>
            <a:avLst/>
            <a:gdLst>
              <a:gd name="T0" fmla="*/ 0 w 659"/>
              <a:gd name="T1" fmla="*/ 0 h 338"/>
              <a:gd name="T2" fmla="*/ 564 w 659"/>
              <a:gd name="T3" fmla="*/ 0 h 338"/>
              <a:gd name="T4" fmla="*/ 659 w 659"/>
              <a:gd name="T5" fmla="*/ 169 h 338"/>
              <a:gd name="T6" fmla="*/ 564 w 659"/>
              <a:gd name="T7" fmla="*/ 338 h 338"/>
              <a:gd name="T8" fmla="*/ 0 w 659"/>
              <a:gd name="T9" fmla="*/ 338 h 338"/>
              <a:gd name="T10" fmla="*/ 0 w 659"/>
              <a:gd name="T1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338">
                <a:moveTo>
                  <a:pt x="0" y="0"/>
                </a:moveTo>
                <a:lnTo>
                  <a:pt x="564" y="0"/>
                </a:lnTo>
                <a:lnTo>
                  <a:pt x="659" y="169"/>
                </a:lnTo>
                <a:lnTo>
                  <a:pt x="564" y="338"/>
                </a:lnTo>
                <a:lnTo>
                  <a:pt x="0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9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Freeform 6"/>
          <p:cNvSpPr/>
          <p:nvPr/>
        </p:nvSpPr>
        <p:spPr bwMode="auto">
          <a:xfrm>
            <a:off x="6790708" y="3090697"/>
            <a:ext cx="2507465" cy="1282184"/>
          </a:xfrm>
          <a:custGeom>
            <a:avLst/>
            <a:gdLst>
              <a:gd name="T0" fmla="*/ 0 w 661"/>
              <a:gd name="T1" fmla="*/ 0 h 338"/>
              <a:gd name="T2" fmla="*/ 564 w 661"/>
              <a:gd name="T3" fmla="*/ 0 h 338"/>
              <a:gd name="T4" fmla="*/ 661 w 661"/>
              <a:gd name="T5" fmla="*/ 169 h 338"/>
              <a:gd name="T6" fmla="*/ 564 w 661"/>
              <a:gd name="T7" fmla="*/ 338 h 338"/>
              <a:gd name="T8" fmla="*/ 0 w 661"/>
              <a:gd name="T9" fmla="*/ 338 h 338"/>
              <a:gd name="T10" fmla="*/ 0 w 661"/>
              <a:gd name="T1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1" h="338">
                <a:moveTo>
                  <a:pt x="0" y="0"/>
                </a:moveTo>
                <a:lnTo>
                  <a:pt x="564" y="0"/>
                </a:lnTo>
                <a:lnTo>
                  <a:pt x="661" y="169"/>
                </a:lnTo>
                <a:lnTo>
                  <a:pt x="564" y="338"/>
                </a:lnTo>
                <a:lnTo>
                  <a:pt x="0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Freeform 7"/>
          <p:cNvSpPr/>
          <p:nvPr/>
        </p:nvSpPr>
        <p:spPr bwMode="auto">
          <a:xfrm>
            <a:off x="4856052" y="3090697"/>
            <a:ext cx="2499879" cy="1282184"/>
          </a:xfrm>
          <a:custGeom>
            <a:avLst/>
            <a:gdLst>
              <a:gd name="T0" fmla="*/ 0 w 659"/>
              <a:gd name="T1" fmla="*/ 0 h 338"/>
              <a:gd name="T2" fmla="*/ 564 w 659"/>
              <a:gd name="T3" fmla="*/ 0 h 338"/>
              <a:gd name="T4" fmla="*/ 659 w 659"/>
              <a:gd name="T5" fmla="*/ 169 h 338"/>
              <a:gd name="T6" fmla="*/ 564 w 659"/>
              <a:gd name="T7" fmla="*/ 338 h 338"/>
              <a:gd name="T8" fmla="*/ 0 w 659"/>
              <a:gd name="T9" fmla="*/ 338 h 338"/>
              <a:gd name="T10" fmla="*/ 0 w 659"/>
              <a:gd name="T1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338">
                <a:moveTo>
                  <a:pt x="0" y="0"/>
                </a:moveTo>
                <a:lnTo>
                  <a:pt x="564" y="0"/>
                </a:lnTo>
                <a:lnTo>
                  <a:pt x="659" y="169"/>
                </a:lnTo>
                <a:lnTo>
                  <a:pt x="564" y="338"/>
                </a:lnTo>
                <a:lnTo>
                  <a:pt x="0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9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Freeform 8"/>
          <p:cNvSpPr/>
          <p:nvPr/>
        </p:nvSpPr>
        <p:spPr bwMode="auto">
          <a:xfrm>
            <a:off x="2917603" y="3090697"/>
            <a:ext cx="2496085" cy="1282184"/>
          </a:xfrm>
          <a:custGeom>
            <a:avLst/>
            <a:gdLst>
              <a:gd name="T0" fmla="*/ 0 w 658"/>
              <a:gd name="T1" fmla="*/ 0 h 338"/>
              <a:gd name="T2" fmla="*/ 564 w 658"/>
              <a:gd name="T3" fmla="*/ 0 h 338"/>
              <a:gd name="T4" fmla="*/ 658 w 658"/>
              <a:gd name="T5" fmla="*/ 169 h 338"/>
              <a:gd name="T6" fmla="*/ 564 w 658"/>
              <a:gd name="T7" fmla="*/ 338 h 338"/>
              <a:gd name="T8" fmla="*/ 0 w 658"/>
              <a:gd name="T9" fmla="*/ 338 h 338"/>
              <a:gd name="T10" fmla="*/ 0 w 658"/>
              <a:gd name="T1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8" h="338">
                <a:moveTo>
                  <a:pt x="0" y="0"/>
                </a:moveTo>
                <a:lnTo>
                  <a:pt x="564" y="0"/>
                </a:lnTo>
                <a:lnTo>
                  <a:pt x="658" y="169"/>
                </a:lnTo>
                <a:lnTo>
                  <a:pt x="564" y="338"/>
                </a:lnTo>
                <a:lnTo>
                  <a:pt x="0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Freeform 9"/>
          <p:cNvSpPr/>
          <p:nvPr/>
        </p:nvSpPr>
        <p:spPr bwMode="auto">
          <a:xfrm>
            <a:off x="975360" y="3090697"/>
            <a:ext cx="2499879" cy="1282184"/>
          </a:xfrm>
          <a:custGeom>
            <a:avLst/>
            <a:gdLst>
              <a:gd name="T0" fmla="*/ 0 w 659"/>
              <a:gd name="T1" fmla="*/ 0 h 338"/>
              <a:gd name="T2" fmla="*/ 564 w 659"/>
              <a:gd name="T3" fmla="*/ 0 h 338"/>
              <a:gd name="T4" fmla="*/ 659 w 659"/>
              <a:gd name="T5" fmla="*/ 169 h 338"/>
              <a:gd name="T6" fmla="*/ 564 w 659"/>
              <a:gd name="T7" fmla="*/ 338 h 338"/>
              <a:gd name="T8" fmla="*/ 0 w 659"/>
              <a:gd name="T9" fmla="*/ 338 h 338"/>
              <a:gd name="T10" fmla="*/ 0 w 659"/>
              <a:gd name="T1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338">
                <a:moveTo>
                  <a:pt x="0" y="0"/>
                </a:moveTo>
                <a:lnTo>
                  <a:pt x="564" y="0"/>
                </a:lnTo>
                <a:lnTo>
                  <a:pt x="659" y="169"/>
                </a:lnTo>
                <a:lnTo>
                  <a:pt x="564" y="338"/>
                </a:lnTo>
                <a:lnTo>
                  <a:pt x="0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9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9" name="TextBox 29"/>
          <p:cNvSpPr txBox="1"/>
          <p:nvPr/>
        </p:nvSpPr>
        <p:spPr>
          <a:xfrm>
            <a:off x="916563" y="1973233"/>
            <a:ext cx="2675238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id-ID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Box 30"/>
          <p:cNvSpPr txBox="1"/>
          <p:nvPr/>
        </p:nvSpPr>
        <p:spPr>
          <a:xfrm>
            <a:off x="916565" y="1564575"/>
            <a:ext cx="210294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29"/>
          <p:cNvSpPr txBox="1"/>
          <p:nvPr/>
        </p:nvSpPr>
        <p:spPr>
          <a:xfrm>
            <a:off x="3049626" y="5000806"/>
            <a:ext cx="2675238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id-ID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Box 30"/>
          <p:cNvSpPr txBox="1"/>
          <p:nvPr/>
        </p:nvSpPr>
        <p:spPr>
          <a:xfrm>
            <a:off x="3049627" y="4592148"/>
            <a:ext cx="210294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29"/>
          <p:cNvSpPr txBox="1"/>
          <p:nvPr/>
        </p:nvSpPr>
        <p:spPr>
          <a:xfrm>
            <a:off x="5031310" y="2042041"/>
            <a:ext cx="2675238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id-ID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30"/>
          <p:cNvSpPr txBox="1"/>
          <p:nvPr/>
        </p:nvSpPr>
        <p:spPr>
          <a:xfrm>
            <a:off x="5031312" y="1633383"/>
            <a:ext cx="210294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29"/>
          <p:cNvSpPr txBox="1"/>
          <p:nvPr/>
        </p:nvSpPr>
        <p:spPr>
          <a:xfrm>
            <a:off x="7012994" y="5042090"/>
            <a:ext cx="2675238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id-ID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30"/>
          <p:cNvSpPr txBox="1"/>
          <p:nvPr/>
        </p:nvSpPr>
        <p:spPr>
          <a:xfrm>
            <a:off x="7012996" y="4633432"/>
            <a:ext cx="210294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30"/>
          <p:cNvSpPr txBox="1"/>
          <p:nvPr/>
        </p:nvSpPr>
        <p:spPr>
          <a:xfrm>
            <a:off x="1701220" y="3454562"/>
            <a:ext cx="1153145" cy="55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2009</a:t>
            </a:r>
            <a:endParaRPr lang="id-ID" sz="303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30"/>
          <p:cNvSpPr txBox="1"/>
          <p:nvPr/>
        </p:nvSpPr>
        <p:spPr>
          <a:xfrm>
            <a:off x="4178325" y="3454562"/>
            <a:ext cx="1153145" cy="55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2011</a:t>
            </a:r>
            <a:endParaRPr lang="id-ID" sz="303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30"/>
          <p:cNvSpPr txBox="1"/>
          <p:nvPr/>
        </p:nvSpPr>
        <p:spPr>
          <a:xfrm>
            <a:off x="5981106" y="3454562"/>
            <a:ext cx="1153145" cy="55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2013</a:t>
            </a:r>
            <a:endParaRPr lang="id-ID" sz="303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30"/>
          <p:cNvSpPr txBox="1"/>
          <p:nvPr/>
        </p:nvSpPr>
        <p:spPr>
          <a:xfrm>
            <a:off x="7935267" y="3454562"/>
            <a:ext cx="1153145" cy="55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2015</a:t>
            </a:r>
            <a:endParaRPr lang="id-ID" sz="303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30"/>
          <p:cNvSpPr txBox="1"/>
          <p:nvPr/>
        </p:nvSpPr>
        <p:spPr>
          <a:xfrm>
            <a:off x="9908410" y="3454562"/>
            <a:ext cx="1153145" cy="55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2017</a:t>
            </a:r>
            <a:endParaRPr lang="id-ID" sz="303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8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8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accel="28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1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1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4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4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5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5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6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6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6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6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7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8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8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8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9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0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0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5" fill="hold">
                          <p:stCondLst>
                            <p:cond delay="indefinite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1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1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2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2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3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4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1" fill="hold">
                          <p:stCondLst>
                            <p:cond delay="indefinite"/>
                          </p:stCondLst>
                          <p:childTnLst>
                            <p:par>
                              <p:cTn id="2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5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3" grpId="0" animBg="1"/>
          <p:bldP spid="37" grpId="0" animBg="1"/>
          <p:bldP spid="41" grpId="0" animBg="1"/>
          <p:bldP spid="45" grpId="0" animBg="1"/>
          <p:bldP spid="69" grpId="0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1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1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4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4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5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5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6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6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6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6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7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8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8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8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9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0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0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5" fill="hold">
                          <p:stCondLst>
                            <p:cond delay="indefinite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1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1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2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2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3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4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1" fill="hold">
                          <p:stCondLst>
                            <p:cond delay="indefinite"/>
                          </p:stCondLst>
                          <p:childTnLst>
                            <p:par>
                              <p:cTn id="2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5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3" grpId="0" animBg="1"/>
          <p:bldP spid="37" grpId="0" animBg="1"/>
          <p:bldP spid="41" grpId="0" animBg="1"/>
          <p:bldP spid="45" grpId="0" animBg="1"/>
          <p:bldP spid="69" grpId="0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94194" y="2265493"/>
            <a:ext cx="1429926" cy="158044"/>
            <a:chOff x="3579813" y="2773363"/>
            <a:chExt cx="1508125" cy="166687"/>
          </a:xfrm>
          <a:solidFill>
            <a:schemeClr val="bg2">
              <a:lumMod val="75000"/>
            </a:schemeClr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579813" y="2773363"/>
              <a:ext cx="166688" cy="166687"/>
            </a:xfrm>
            <a:custGeom>
              <a:avLst/>
              <a:gdLst>
                <a:gd name="T0" fmla="*/ 43 w 105"/>
                <a:gd name="T1" fmla="*/ 9 h 105"/>
                <a:gd name="T2" fmla="*/ 29 w 105"/>
                <a:gd name="T3" fmla="*/ 16 h 105"/>
                <a:gd name="T4" fmla="*/ 16 w 105"/>
                <a:gd name="T5" fmla="*/ 29 h 105"/>
                <a:gd name="T6" fmla="*/ 12 w 105"/>
                <a:gd name="T7" fmla="*/ 37 h 105"/>
                <a:gd name="T8" fmla="*/ 9 w 105"/>
                <a:gd name="T9" fmla="*/ 52 h 105"/>
                <a:gd name="T10" fmla="*/ 12 w 105"/>
                <a:gd name="T11" fmla="*/ 68 h 105"/>
                <a:gd name="T12" fmla="*/ 22 w 105"/>
                <a:gd name="T13" fmla="*/ 83 h 105"/>
                <a:gd name="T14" fmla="*/ 43 w 105"/>
                <a:gd name="T15" fmla="*/ 95 h 105"/>
                <a:gd name="T16" fmla="*/ 63 w 105"/>
                <a:gd name="T17" fmla="*/ 95 h 105"/>
                <a:gd name="T18" fmla="*/ 77 w 105"/>
                <a:gd name="T19" fmla="*/ 89 h 105"/>
                <a:gd name="T20" fmla="*/ 95 w 105"/>
                <a:gd name="T21" fmla="*/ 69 h 105"/>
                <a:gd name="T22" fmla="*/ 97 w 105"/>
                <a:gd name="T23" fmla="*/ 52 h 105"/>
                <a:gd name="T24" fmla="*/ 95 w 105"/>
                <a:gd name="T25" fmla="*/ 36 h 105"/>
                <a:gd name="T26" fmla="*/ 77 w 105"/>
                <a:gd name="T27" fmla="*/ 16 h 105"/>
                <a:gd name="T28" fmla="*/ 68 w 105"/>
                <a:gd name="T29" fmla="*/ 12 h 105"/>
                <a:gd name="T30" fmla="*/ 53 w 105"/>
                <a:gd name="T31" fmla="*/ 8 h 105"/>
                <a:gd name="T32" fmla="*/ 63 w 105"/>
                <a:gd name="T33" fmla="*/ 1 h 105"/>
                <a:gd name="T34" fmla="*/ 75 w 105"/>
                <a:gd name="T35" fmla="*/ 5 h 105"/>
                <a:gd name="T36" fmla="*/ 90 w 105"/>
                <a:gd name="T37" fmla="*/ 15 h 105"/>
                <a:gd name="T38" fmla="*/ 102 w 105"/>
                <a:gd name="T39" fmla="*/ 33 h 105"/>
                <a:gd name="T40" fmla="*/ 105 w 105"/>
                <a:gd name="T41" fmla="*/ 52 h 105"/>
                <a:gd name="T42" fmla="*/ 102 w 105"/>
                <a:gd name="T43" fmla="*/ 71 h 105"/>
                <a:gd name="T44" fmla="*/ 90 w 105"/>
                <a:gd name="T45" fmla="*/ 90 h 105"/>
                <a:gd name="T46" fmla="*/ 75 w 105"/>
                <a:gd name="T47" fmla="*/ 101 h 105"/>
                <a:gd name="T48" fmla="*/ 63 w 105"/>
                <a:gd name="T49" fmla="*/ 104 h 105"/>
                <a:gd name="T50" fmla="*/ 43 w 105"/>
                <a:gd name="T51" fmla="*/ 104 h 105"/>
                <a:gd name="T52" fmla="*/ 30 w 105"/>
                <a:gd name="T53" fmla="*/ 101 h 105"/>
                <a:gd name="T54" fmla="*/ 10 w 105"/>
                <a:gd name="T55" fmla="*/ 82 h 105"/>
                <a:gd name="T56" fmla="*/ 1 w 105"/>
                <a:gd name="T57" fmla="*/ 62 h 105"/>
                <a:gd name="T58" fmla="*/ 0 w 105"/>
                <a:gd name="T59" fmla="*/ 52 h 105"/>
                <a:gd name="T60" fmla="*/ 4 w 105"/>
                <a:gd name="T61" fmla="*/ 33 h 105"/>
                <a:gd name="T62" fmla="*/ 10 w 105"/>
                <a:gd name="T63" fmla="*/ 23 h 105"/>
                <a:gd name="T64" fmla="*/ 23 w 105"/>
                <a:gd name="T65" fmla="*/ 9 h 105"/>
                <a:gd name="T66" fmla="*/ 43 w 105"/>
                <a:gd name="T6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05">
                  <a:moveTo>
                    <a:pt x="53" y="8"/>
                  </a:moveTo>
                  <a:lnTo>
                    <a:pt x="43" y="9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2" y="21"/>
                  </a:lnTo>
                  <a:lnTo>
                    <a:pt x="16" y="2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3" y="95"/>
                  </a:lnTo>
                  <a:lnTo>
                    <a:pt x="53" y="96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7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4" y="21"/>
                  </a:lnTo>
                  <a:lnTo>
                    <a:pt x="77" y="1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3" y="9"/>
                  </a:lnTo>
                  <a:lnTo>
                    <a:pt x="53" y="8"/>
                  </a:lnTo>
                  <a:close/>
                  <a:moveTo>
                    <a:pt x="53" y="0"/>
                  </a:moveTo>
                  <a:lnTo>
                    <a:pt x="63" y="1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0" y="15"/>
                  </a:lnTo>
                  <a:lnTo>
                    <a:pt x="101" y="30"/>
                  </a:lnTo>
                  <a:lnTo>
                    <a:pt x="102" y="33"/>
                  </a:lnTo>
                  <a:lnTo>
                    <a:pt x="104" y="42"/>
                  </a:lnTo>
                  <a:lnTo>
                    <a:pt x="105" y="52"/>
                  </a:lnTo>
                  <a:lnTo>
                    <a:pt x="104" y="62"/>
                  </a:lnTo>
                  <a:lnTo>
                    <a:pt x="102" y="71"/>
                  </a:lnTo>
                  <a:lnTo>
                    <a:pt x="101" y="75"/>
                  </a:lnTo>
                  <a:lnTo>
                    <a:pt x="90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3" y="105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30" y="101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10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5"/>
                  </a:lnTo>
                  <a:lnTo>
                    <a:pt x="43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622675" y="2816225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7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3 h 50"/>
                <a:gd name="T14" fmla="*/ 36 w 51"/>
                <a:gd name="T15" fmla="*/ 49 h 50"/>
                <a:gd name="T16" fmla="*/ 26 w 51"/>
                <a:gd name="T17" fmla="*/ 50 h 50"/>
                <a:gd name="T18" fmla="*/ 16 w 51"/>
                <a:gd name="T19" fmla="*/ 49 h 50"/>
                <a:gd name="T20" fmla="*/ 8 w 51"/>
                <a:gd name="T21" fmla="*/ 43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7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7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3"/>
                  </a:lnTo>
                  <a:lnTo>
                    <a:pt x="36" y="49"/>
                  </a:lnTo>
                  <a:lnTo>
                    <a:pt x="26" y="50"/>
                  </a:lnTo>
                  <a:lnTo>
                    <a:pt x="16" y="49"/>
                  </a:lnTo>
                  <a:lnTo>
                    <a:pt x="8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40150" y="2849563"/>
              <a:ext cx="14288" cy="12700"/>
            </a:xfrm>
            <a:prstGeom prst="rect">
              <a:avLst/>
            </a:pr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781425" y="2849563"/>
              <a:ext cx="1265238" cy="12700"/>
            </a:xfrm>
            <a:custGeom>
              <a:avLst/>
              <a:gdLst>
                <a:gd name="T0" fmla="*/ 797 w 797"/>
                <a:gd name="T1" fmla="*/ 0 h 8"/>
                <a:gd name="T2" fmla="*/ 780 w 797"/>
                <a:gd name="T3" fmla="*/ 8 h 8"/>
                <a:gd name="T4" fmla="*/ 746 w 797"/>
                <a:gd name="T5" fmla="*/ 0 h 8"/>
                <a:gd name="T6" fmla="*/ 764 w 797"/>
                <a:gd name="T7" fmla="*/ 8 h 8"/>
                <a:gd name="T8" fmla="*/ 746 w 797"/>
                <a:gd name="T9" fmla="*/ 0 h 8"/>
                <a:gd name="T10" fmla="*/ 730 w 797"/>
                <a:gd name="T11" fmla="*/ 0 h 8"/>
                <a:gd name="T12" fmla="*/ 713 w 797"/>
                <a:gd name="T13" fmla="*/ 8 h 8"/>
                <a:gd name="T14" fmla="*/ 679 w 797"/>
                <a:gd name="T15" fmla="*/ 0 h 8"/>
                <a:gd name="T16" fmla="*/ 695 w 797"/>
                <a:gd name="T17" fmla="*/ 8 h 8"/>
                <a:gd name="T18" fmla="*/ 679 w 797"/>
                <a:gd name="T19" fmla="*/ 0 h 8"/>
                <a:gd name="T20" fmla="*/ 661 w 797"/>
                <a:gd name="T21" fmla="*/ 0 h 8"/>
                <a:gd name="T22" fmla="*/ 645 w 797"/>
                <a:gd name="T23" fmla="*/ 8 h 8"/>
                <a:gd name="T24" fmla="*/ 610 w 797"/>
                <a:gd name="T25" fmla="*/ 0 h 8"/>
                <a:gd name="T26" fmla="*/ 628 w 797"/>
                <a:gd name="T27" fmla="*/ 8 h 8"/>
                <a:gd name="T28" fmla="*/ 610 w 797"/>
                <a:gd name="T29" fmla="*/ 0 h 8"/>
                <a:gd name="T30" fmla="*/ 594 w 797"/>
                <a:gd name="T31" fmla="*/ 0 h 8"/>
                <a:gd name="T32" fmla="*/ 577 w 797"/>
                <a:gd name="T33" fmla="*/ 8 h 8"/>
                <a:gd name="T34" fmla="*/ 543 w 797"/>
                <a:gd name="T35" fmla="*/ 0 h 8"/>
                <a:gd name="T36" fmla="*/ 560 w 797"/>
                <a:gd name="T37" fmla="*/ 8 h 8"/>
                <a:gd name="T38" fmla="*/ 543 w 797"/>
                <a:gd name="T39" fmla="*/ 0 h 8"/>
                <a:gd name="T40" fmla="*/ 527 w 797"/>
                <a:gd name="T41" fmla="*/ 0 h 8"/>
                <a:gd name="T42" fmla="*/ 509 w 797"/>
                <a:gd name="T43" fmla="*/ 8 h 8"/>
                <a:gd name="T44" fmla="*/ 475 w 797"/>
                <a:gd name="T45" fmla="*/ 0 h 8"/>
                <a:gd name="T46" fmla="*/ 492 w 797"/>
                <a:gd name="T47" fmla="*/ 8 h 8"/>
                <a:gd name="T48" fmla="*/ 475 w 797"/>
                <a:gd name="T49" fmla="*/ 0 h 8"/>
                <a:gd name="T50" fmla="*/ 458 w 797"/>
                <a:gd name="T51" fmla="*/ 0 h 8"/>
                <a:gd name="T52" fmla="*/ 442 w 797"/>
                <a:gd name="T53" fmla="*/ 8 h 8"/>
                <a:gd name="T54" fmla="*/ 407 w 797"/>
                <a:gd name="T55" fmla="*/ 0 h 8"/>
                <a:gd name="T56" fmla="*/ 424 w 797"/>
                <a:gd name="T57" fmla="*/ 8 h 8"/>
                <a:gd name="T58" fmla="*/ 407 w 797"/>
                <a:gd name="T59" fmla="*/ 0 h 8"/>
                <a:gd name="T60" fmla="*/ 391 w 797"/>
                <a:gd name="T61" fmla="*/ 0 h 8"/>
                <a:gd name="T62" fmla="*/ 373 w 797"/>
                <a:gd name="T63" fmla="*/ 8 h 8"/>
                <a:gd name="T64" fmla="*/ 339 w 797"/>
                <a:gd name="T65" fmla="*/ 0 h 8"/>
                <a:gd name="T66" fmla="*/ 357 w 797"/>
                <a:gd name="T67" fmla="*/ 8 h 8"/>
                <a:gd name="T68" fmla="*/ 339 w 797"/>
                <a:gd name="T69" fmla="*/ 0 h 8"/>
                <a:gd name="T70" fmla="*/ 322 w 797"/>
                <a:gd name="T71" fmla="*/ 0 h 8"/>
                <a:gd name="T72" fmla="*/ 306 w 797"/>
                <a:gd name="T73" fmla="*/ 8 h 8"/>
                <a:gd name="T74" fmla="*/ 272 w 797"/>
                <a:gd name="T75" fmla="*/ 0 h 8"/>
                <a:gd name="T76" fmla="*/ 288 w 797"/>
                <a:gd name="T77" fmla="*/ 8 h 8"/>
                <a:gd name="T78" fmla="*/ 272 w 797"/>
                <a:gd name="T79" fmla="*/ 0 h 8"/>
                <a:gd name="T80" fmla="*/ 255 w 797"/>
                <a:gd name="T81" fmla="*/ 0 h 8"/>
                <a:gd name="T82" fmla="*/ 237 w 797"/>
                <a:gd name="T83" fmla="*/ 8 h 8"/>
                <a:gd name="T84" fmla="*/ 204 w 797"/>
                <a:gd name="T85" fmla="*/ 0 h 8"/>
                <a:gd name="T86" fmla="*/ 221 w 797"/>
                <a:gd name="T87" fmla="*/ 8 h 8"/>
                <a:gd name="T88" fmla="*/ 204 w 797"/>
                <a:gd name="T89" fmla="*/ 0 h 8"/>
                <a:gd name="T90" fmla="*/ 187 w 797"/>
                <a:gd name="T91" fmla="*/ 0 h 8"/>
                <a:gd name="T92" fmla="*/ 170 w 797"/>
                <a:gd name="T93" fmla="*/ 8 h 8"/>
                <a:gd name="T94" fmla="*/ 136 w 797"/>
                <a:gd name="T95" fmla="*/ 0 h 8"/>
                <a:gd name="T96" fmla="*/ 152 w 797"/>
                <a:gd name="T97" fmla="*/ 8 h 8"/>
                <a:gd name="T98" fmla="*/ 136 w 797"/>
                <a:gd name="T99" fmla="*/ 0 h 8"/>
                <a:gd name="T100" fmla="*/ 119 w 797"/>
                <a:gd name="T101" fmla="*/ 0 h 8"/>
                <a:gd name="T102" fmla="*/ 102 w 797"/>
                <a:gd name="T103" fmla="*/ 8 h 8"/>
                <a:gd name="T104" fmla="*/ 68 w 797"/>
                <a:gd name="T105" fmla="*/ 0 h 8"/>
                <a:gd name="T106" fmla="*/ 85 w 797"/>
                <a:gd name="T107" fmla="*/ 8 h 8"/>
                <a:gd name="T108" fmla="*/ 68 w 797"/>
                <a:gd name="T109" fmla="*/ 0 h 8"/>
                <a:gd name="T110" fmla="*/ 51 w 797"/>
                <a:gd name="T111" fmla="*/ 0 h 8"/>
                <a:gd name="T112" fmla="*/ 34 w 797"/>
                <a:gd name="T113" fmla="*/ 8 h 8"/>
                <a:gd name="T114" fmla="*/ 0 w 797"/>
                <a:gd name="T115" fmla="*/ 0 h 8"/>
                <a:gd name="T116" fmla="*/ 18 w 797"/>
                <a:gd name="T117" fmla="*/ 8 h 8"/>
                <a:gd name="T118" fmla="*/ 0 w 797"/>
                <a:gd name="T1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8">
                  <a:moveTo>
                    <a:pt x="780" y="0"/>
                  </a:moveTo>
                  <a:lnTo>
                    <a:pt x="797" y="0"/>
                  </a:lnTo>
                  <a:lnTo>
                    <a:pt x="797" y="8"/>
                  </a:lnTo>
                  <a:lnTo>
                    <a:pt x="780" y="8"/>
                  </a:lnTo>
                  <a:lnTo>
                    <a:pt x="780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13" y="0"/>
                  </a:moveTo>
                  <a:lnTo>
                    <a:pt x="730" y="0"/>
                  </a:lnTo>
                  <a:lnTo>
                    <a:pt x="730" y="8"/>
                  </a:lnTo>
                  <a:lnTo>
                    <a:pt x="713" y="8"/>
                  </a:lnTo>
                  <a:lnTo>
                    <a:pt x="713" y="0"/>
                  </a:lnTo>
                  <a:close/>
                  <a:moveTo>
                    <a:pt x="679" y="0"/>
                  </a:moveTo>
                  <a:lnTo>
                    <a:pt x="695" y="0"/>
                  </a:lnTo>
                  <a:lnTo>
                    <a:pt x="695" y="8"/>
                  </a:lnTo>
                  <a:lnTo>
                    <a:pt x="679" y="8"/>
                  </a:lnTo>
                  <a:lnTo>
                    <a:pt x="67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8"/>
                  </a:lnTo>
                  <a:lnTo>
                    <a:pt x="645" y="8"/>
                  </a:lnTo>
                  <a:lnTo>
                    <a:pt x="645" y="0"/>
                  </a:lnTo>
                  <a:close/>
                  <a:moveTo>
                    <a:pt x="610" y="0"/>
                  </a:moveTo>
                  <a:lnTo>
                    <a:pt x="628" y="0"/>
                  </a:lnTo>
                  <a:lnTo>
                    <a:pt x="628" y="8"/>
                  </a:lnTo>
                  <a:lnTo>
                    <a:pt x="610" y="8"/>
                  </a:lnTo>
                  <a:lnTo>
                    <a:pt x="610" y="0"/>
                  </a:lnTo>
                  <a:close/>
                  <a:moveTo>
                    <a:pt x="577" y="0"/>
                  </a:moveTo>
                  <a:lnTo>
                    <a:pt x="594" y="0"/>
                  </a:lnTo>
                  <a:lnTo>
                    <a:pt x="594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8"/>
                  </a:lnTo>
                  <a:lnTo>
                    <a:pt x="543" y="8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7" y="0"/>
                  </a:lnTo>
                  <a:lnTo>
                    <a:pt x="527" y="8"/>
                  </a:lnTo>
                  <a:lnTo>
                    <a:pt x="509" y="8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8"/>
                  </a:lnTo>
                  <a:lnTo>
                    <a:pt x="475" y="8"/>
                  </a:lnTo>
                  <a:lnTo>
                    <a:pt x="475" y="0"/>
                  </a:lnTo>
                  <a:close/>
                  <a:moveTo>
                    <a:pt x="442" y="0"/>
                  </a:moveTo>
                  <a:lnTo>
                    <a:pt x="458" y="0"/>
                  </a:lnTo>
                  <a:lnTo>
                    <a:pt x="458" y="8"/>
                  </a:lnTo>
                  <a:lnTo>
                    <a:pt x="442" y="8"/>
                  </a:lnTo>
                  <a:lnTo>
                    <a:pt x="442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407" y="8"/>
                  </a:lnTo>
                  <a:lnTo>
                    <a:pt x="407" y="0"/>
                  </a:lnTo>
                  <a:close/>
                  <a:moveTo>
                    <a:pt x="373" y="0"/>
                  </a:moveTo>
                  <a:lnTo>
                    <a:pt x="391" y="0"/>
                  </a:lnTo>
                  <a:lnTo>
                    <a:pt x="391" y="8"/>
                  </a:lnTo>
                  <a:lnTo>
                    <a:pt x="373" y="8"/>
                  </a:lnTo>
                  <a:lnTo>
                    <a:pt x="373" y="0"/>
                  </a:lnTo>
                  <a:close/>
                  <a:moveTo>
                    <a:pt x="339" y="0"/>
                  </a:moveTo>
                  <a:lnTo>
                    <a:pt x="357" y="0"/>
                  </a:lnTo>
                  <a:lnTo>
                    <a:pt x="357" y="8"/>
                  </a:lnTo>
                  <a:lnTo>
                    <a:pt x="339" y="8"/>
                  </a:lnTo>
                  <a:lnTo>
                    <a:pt x="339" y="0"/>
                  </a:lnTo>
                  <a:close/>
                  <a:moveTo>
                    <a:pt x="306" y="0"/>
                  </a:moveTo>
                  <a:lnTo>
                    <a:pt x="322" y="0"/>
                  </a:lnTo>
                  <a:lnTo>
                    <a:pt x="322" y="8"/>
                  </a:lnTo>
                  <a:lnTo>
                    <a:pt x="306" y="8"/>
                  </a:lnTo>
                  <a:lnTo>
                    <a:pt x="306" y="0"/>
                  </a:lnTo>
                  <a:close/>
                  <a:moveTo>
                    <a:pt x="272" y="0"/>
                  </a:moveTo>
                  <a:lnTo>
                    <a:pt x="288" y="0"/>
                  </a:lnTo>
                  <a:lnTo>
                    <a:pt x="288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7" y="0"/>
                  </a:moveTo>
                  <a:lnTo>
                    <a:pt x="255" y="0"/>
                  </a:lnTo>
                  <a:lnTo>
                    <a:pt x="255" y="8"/>
                  </a:lnTo>
                  <a:lnTo>
                    <a:pt x="237" y="8"/>
                  </a:lnTo>
                  <a:lnTo>
                    <a:pt x="237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70" y="8"/>
                  </a:lnTo>
                  <a:lnTo>
                    <a:pt x="170" y="0"/>
                  </a:lnTo>
                  <a:close/>
                  <a:moveTo>
                    <a:pt x="136" y="0"/>
                  </a:moveTo>
                  <a:lnTo>
                    <a:pt x="152" y="0"/>
                  </a:lnTo>
                  <a:lnTo>
                    <a:pt x="152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075238" y="2849563"/>
              <a:ext cx="12700" cy="12700"/>
            </a:xfrm>
            <a:prstGeom prst="rect">
              <a:avLst/>
            </a:pr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94193" y="3531353"/>
            <a:ext cx="1390791" cy="161054"/>
            <a:chOff x="3579813" y="4108450"/>
            <a:chExt cx="1466850" cy="169862"/>
          </a:xfrm>
          <a:solidFill>
            <a:schemeClr val="bg2">
              <a:lumMod val="75000"/>
            </a:schemeClr>
          </a:solidFill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579813" y="4108450"/>
              <a:ext cx="166688" cy="169862"/>
            </a:xfrm>
            <a:custGeom>
              <a:avLst/>
              <a:gdLst>
                <a:gd name="T0" fmla="*/ 43 w 105"/>
                <a:gd name="T1" fmla="*/ 10 h 107"/>
                <a:gd name="T2" fmla="*/ 29 w 105"/>
                <a:gd name="T3" fmla="*/ 17 h 107"/>
                <a:gd name="T4" fmla="*/ 16 w 105"/>
                <a:gd name="T5" fmla="*/ 30 h 107"/>
                <a:gd name="T6" fmla="*/ 10 w 105"/>
                <a:gd name="T7" fmla="*/ 44 h 107"/>
                <a:gd name="T8" fmla="*/ 10 w 105"/>
                <a:gd name="T9" fmla="*/ 64 h 107"/>
                <a:gd name="T10" fmla="*/ 16 w 105"/>
                <a:gd name="T11" fmla="*/ 78 h 107"/>
                <a:gd name="T12" fmla="*/ 36 w 105"/>
                <a:gd name="T13" fmla="*/ 96 h 107"/>
                <a:gd name="T14" fmla="*/ 53 w 105"/>
                <a:gd name="T15" fmla="*/ 98 h 107"/>
                <a:gd name="T16" fmla="*/ 70 w 105"/>
                <a:gd name="T17" fmla="*/ 96 h 107"/>
                <a:gd name="T18" fmla="*/ 84 w 105"/>
                <a:gd name="T19" fmla="*/ 85 h 107"/>
                <a:gd name="T20" fmla="*/ 96 w 105"/>
                <a:gd name="T21" fmla="*/ 64 h 107"/>
                <a:gd name="T22" fmla="*/ 96 w 105"/>
                <a:gd name="T23" fmla="*/ 44 h 107"/>
                <a:gd name="T24" fmla="*/ 84 w 105"/>
                <a:gd name="T25" fmla="*/ 22 h 107"/>
                <a:gd name="T26" fmla="*/ 68 w 105"/>
                <a:gd name="T27" fmla="*/ 12 h 107"/>
                <a:gd name="T28" fmla="*/ 63 w 105"/>
                <a:gd name="T29" fmla="*/ 10 h 107"/>
                <a:gd name="T30" fmla="*/ 53 w 105"/>
                <a:gd name="T31" fmla="*/ 0 h 107"/>
                <a:gd name="T32" fmla="*/ 72 w 105"/>
                <a:gd name="T33" fmla="*/ 5 h 107"/>
                <a:gd name="T34" fmla="*/ 84 w 105"/>
                <a:gd name="T35" fmla="*/ 10 h 107"/>
                <a:gd name="T36" fmla="*/ 101 w 105"/>
                <a:gd name="T37" fmla="*/ 31 h 107"/>
                <a:gd name="T38" fmla="*/ 104 w 105"/>
                <a:gd name="T39" fmla="*/ 44 h 107"/>
                <a:gd name="T40" fmla="*/ 104 w 105"/>
                <a:gd name="T41" fmla="*/ 64 h 107"/>
                <a:gd name="T42" fmla="*/ 101 w 105"/>
                <a:gd name="T43" fmla="*/ 77 h 107"/>
                <a:gd name="T44" fmla="*/ 84 w 105"/>
                <a:gd name="T45" fmla="*/ 97 h 107"/>
                <a:gd name="T46" fmla="*/ 72 w 105"/>
                <a:gd name="T47" fmla="*/ 104 h 107"/>
                <a:gd name="T48" fmla="*/ 53 w 105"/>
                <a:gd name="T49" fmla="*/ 107 h 107"/>
                <a:gd name="T50" fmla="*/ 34 w 105"/>
                <a:gd name="T51" fmla="*/ 104 h 107"/>
                <a:gd name="T52" fmla="*/ 15 w 105"/>
                <a:gd name="T53" fmla="*/ 92 h 107"/>
                <a:gd name="T54" fmla="*/ 5 w 105"/>
                <a:gd name="T55" fmla="*/ 77 h 107"/>
                <a:gd name="T56" fmla="*/ 0 w 105"/>
                <a:gd name="T57" fmla="*/ 54 h 107"/>
                <a:gd name="T58" fmla="*/ 1 w 105"/>
                <a:gd name="T59" fmla="*/ 44 h 107"/>
                <a:gd name="T60" fmla="*/ 10 w 105"/>
                <a:gd name="T61" fmla="*/ 23 h 107"/>
                <a:gd name="T62" fmla="*/ 23 w 105"/>
                <a:gd name="T63" fmla="*/ 10 h 107"/>
                <a:gd name="T64" fmla="*/ 43 w 105"/>
                <a:gd name="T65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7">
                  <a:moveTo>
                    <a:pt x="53" y="9"/>
                  </a:moveTo>
                  <a:lnTo>
                    <a:pt x="43" y="10"/>
                  </a:lnTo>
                  <a:lnTo>
                    <a:pt x="37" y="12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30"/>
                  </a:lnTo>
                  <a:lnTo>
                    <a:pt x="12" y="37"/>
                  </a:lnTo>
                  <a:lnTo>
                    <a:pt x="10" y="44"/>
                  </a:lnTo>
                  <a:lnTo>
                    <a:pt x="9" y="54"/>
                  </a:lnTo>
                  <a:lnTo>
                    <a:pt x="10" y="64"/>
                  </a:lnTo>
                  <a:lnTo>
                    <a:pt x="12" y="70"/>
                  </a:lnTo>
                  <a:lnTo>
                    <a:pt x="16" y="78"/>
                  </a:lnTo>
                  <a:lnTo>
                    <a:pt x="22" y="85"/>
                  </a:lnTo>
                  <a:lnTo>
                    <a:pt x="36" y="96"/>
                  </a:lnTo>
                  <a:lnTo>
                    <a:pt x="43" y="97"/>
                  </a:lnTo>
                  <a:lnTo>
                    <a:pt x="53" y="98"/>
                  </a:lnTo>
                  <a:lnTo>
                    <a:pt x="63" y="97"/>
                  </a:lnTo>
                  <a:lnTo>
                    <a:pt x="70" y="96"/>
                  </a:lnTo>
                  <a:lnTo>
                    <a:pt x="77" y="91"/>
                  </a:lnTo>
                  <a:lnTo>
                    <a:pt x="84" y="85"/>
                  </a:lnTo>
                  <a:lnTo>
                    <a:pt x="95" y="71"/>
                  </a:lnTo>
                  <a:lnTo>
                    <a:pt x="96" y="64"/>
                  </a:lnTo>
                  <a:lnTo>
                    <a:pt x="97" y="54"/>
                  </a:lnTo>
                  <a:lnTo>
                    <a:pt x="96" y="44"/>
                  </a:lnTo>
                  <a:lnTo>
                    <a:pt x="95" y="36"/>
                  </a:lnTo>
                  <a:lnTo>
                    <a:pt x="84" y="22"/>
                  </a:lnTo>
                  <a:lnTo>
                    <a:pt x="77" y="17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3" y="10"/>
                  </a:lnTo>
                  <a:lnTo>
                    <a:pt x="53" y="9"/>
                  </a:lnTo>
                  <a:close/>
                  <a:moveTo>
                    <a:pt x="53" y="0"/>
                  </a:moveTo>
                  <a:lnTo>
                    <a:pt x="63" y="2"/>
                  </a:lnTo>
                  <a:lnTo>
                    <a:pt x="72" y="5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0" y="16"/>
                  </a:lnTo>
                  <a:lnTo>
                    <a:pt x="101" y="31"/>
                  </a:lnTo>
                  <a:lnTo>
                    <a:pt x="102" y="34"/>
                  </a:lnTo>
                  <a:lnTo>
                    <a:pt x="104" y="44"/>
                  </a:lnTo>
                  <a:lnTo>
                    <a:pt x="105" y="54"/>
                  </a:lnTo>
                  <a:lnTo>
                    <a:pt x="104" y="64"/>
                  </a:lnTo>
                  <a:lnTo>
                    <a:pt x="102" y="73"/>
                  </a:lnTo>
                  <a:lnTo>
                    <a:pt x="101" y="77"/>
                  </a:lnTo>
                  <a:lnTo>
                    <a:pt x="90" y="92"/>
                  </a:lnTo>
                  <a:lnTo>
                    <a:pt x="84" y="97"/>
                  </a:lnTo>
                  <a:lnTo>
                    <a:pt x="75" y="103"/>
                  </a:lnTo>
                  <a:lnTo>
                    <a:pt x="72" y="104"/>
                  </a:lnTo>
                  <a:lnTo>
                    <a:pt x="63" y="106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4" y="104"/>
                  </a:lnTo>
                  <a:lnTo>
                    <a:pt x="30" y="103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5" y="77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4"/>
                  </a:lnTo>
                  <a:lnTo>
                    <a:pt x="5" y="31"/>
                  </a:lnTo>
                  <a:lnTo>
                    <a:pt x="10" y="23"/>
                  </a:lnTo>
                  <a:lnTo>
                    <a:pt x="15" y="16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43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622675" y="4154488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7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2 h 50"/>
                <a:gd name="T14" fmla="*/ 36 w 51"/>
                <a:gd name="T15" fmla="*/ 48 h 50"/>
                <a:gd name="T16" fmla="*/ 26 w 51"/>
                <a:gd name="T17" fmla="*/ 50 h 50"/>
                <a:gd name="T18" fmla="*/ 16 w 51"/>
                <a:gd name="T19" fmla="*/ 48 h 50"/>
                <a:gd name="T20" fmla="*/ 8 w 51"/>
                <a:gd name="T21" fmla="*/ 42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7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7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26" y="50"/>
                  </a:lnTo>
                  <a:lnTo>
                    <a:pt x="16" y="48"/>
                  </a:lnTo>
                  <a:lnTo>
                    <a:pt x="8" y="42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740150" y="4186238"/>
              <a:ext cx="14288" cy="14287"/>
            </a:xfrm>
            <a:prstGeom prst="rect">
              <a:avLst/>
            </a:pr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781425" y="4186238"/>
              <a:ext cx="1265238" cy="14287"/>
            </a:xfrm>
            <a:custGeom>
              <a:avLst/>
              <a:gdLst>
                <a:gd name="T0" fmla="*/ 797 w 797"/>
                <a:gd name="T1" fmla="*/ 0 h 9"/>
                <a:gd name="T2" fmla="*/ 780 w 797"/>
                <a:gd name="T3" fmla="*/ 9 h 9"/>
                <a:gd name="T4" fmla="*/ 746 w 797"/>
                <a:gd name="T5" fmla="*/ 0 h 9"/>
                <a:gd name="T6" fmla="*/ 764 w 797"/>
                <a:gd name="T7" fmla="*/ 9 h 9"/>
                <a:gd name="T8" fmla="*/ 746 w 797"/>
                <a:gd name="T9" fmla="*/ 0 h 9"/>
                <a:gd name="T10" fmla="*/ 730 w 797"/>
                <a:gd name="T11" fmla="*/ 0 h 9"/>
                <a:gd name="T12" fmla="*/ 713 w 797"/>
                <a:gd name="T13" fmla="*/ 9 h 9"/>
                <a:gd name="T14" fmla="*/ 679 w 797"/>
                <a:gd name="T15" fmla="*/ 0 h 9"/>
                <a:gd name="T16" fmla="*/ 695 w 797"/>
                <a:gd name="T17" fmla="*/ 9 h 9"/>
                <a:gd name="T18" fmla="*/ 679 w 797"/>
                <a:gd name="T19" fmla="*/ 0 h 9"/>
                <a:gd name="T20" fmla="*/ 661 w 797"/>
                <a:gd name="T21" fmla="*/ 0 h 9"/>
                <a:gd name="T22" fmla="*/ 645 w 797"/>
                <a:gd name="T23" fmla="*/ 9 h 9"/>
                <a:gd name="T24" fmla="*/ 610 w 797"/>
                <a:gd name="T25" fmla="*/ 0 h 9"/>
                <a:gd name="T26" fmla="*/ 628 w 797"/>
                <a:gd name="T27" fmla="*/ 9 h 9"/>
                <a:gd name="T28" fmla="*/ 610 w 797"/>
                <a:gd name="T29" fmla="*/ 0 h 9"/>
                <a:gd name="T30" fmla="*/ 594 w 797"/>
                <a:gd name="T31" fmla="*/ 0 h 9"/>
                <a:gd name="T32" fmla="*/ 577 w 797"/>
                <a:gd name="T33" fmla="*/ 9 h 9"/>
                <a:gd name="T34" fmla="*/ 543 w 797"/>
                <a:gd name="T35" fmla="*/ 0 h 9"/>
                <a:gd name="T36" fmla="*/ 560 w 797"/>
                <a:gd name="T37" fmla="*/ 9 h 9"/>
                <a:gd name="T38" fmla="*/ 543 w 797"/>
                <a:gd name="T39" fmla="*/ 0 h 9"/>
                <a:gd name="T40" fmla="*/ 527 w 797"/>
                <a:gd name="T41" fmla="*/ 0 h 9"/>
                <a:gd name="T42" fmla="*/ 509 w 797"/>
                <a:gd name="T43" fmla="*/ 9 h 9"/>
                <a:gd name="T44" fmla="*/ 475 w 797"/>
                <a:gd name="T45" fmla="*/ 0 h 9"/>
                <a:gd name="T46" fmla="*/ 492 w 797"/>
                <a:gd name="T47" fmla="*/ 9 h 9"/>
                <a:gd name="T48" fmla="*/ 475 w 797"/>
                <a:gd name="T49" fmla="*/ 0 h 9"/>
                <a:gd name="T50" fmla="*/ 458 w 797"/>
                <a:gd name="T51" fmla="*/ 0 h 9"/>
                <a:gd name="T52" fmla="*/ 442 w 797"/>
                <a:gd name="T53" fmla="*/ 9 h 9"/>
                <a:gd name="T54" fmla="*/ 407 w 797"/>
                <a:gd name="T55" fmla="*/ 0 h 9"/>
                <a:gd name="T56" fmla="*/ 424 w 797"/>
                <a:gd name="T57" fmla="*/ 9 h 9"/>
                <a:gd name="T58" fmla="*/ 407 w 797"/>
                <a:gd name="T59" fmla="*/ 0 h 9"/>
                <a:gd name="T60" fmla="*/ 391 w 797"/>
                <a:gd name="T61" fmla="*/ 0 h 9"/>
                <a:gd name="T62" fmla="*/ 373 w 797"/>
                <a:gd name="T63" fmla="*/ 9 h 9"/>
                <a:gd name="T64" fmla="*/ 339 w 797"/>
                <a:gd name="T65" fmla="*/ 0 h 9"/>
                <a:gd name="T66" fmla="*/ 357 w 797"/>
                <a:gd name="T67" fmla="*/ 9 h 9"/>
                <a:gd name="T68" fmla="*/ 339 w 797"/>
                <a:gd name="T69" fmla="*/ 0 h 9"/>
                <a:gd name="T70" fmla="*/ 322 w 797"/>
                <a:gd name="T71" fmla="*/ 0 h 9"/>
                <a:gd name="T72" fmla="*/ 306 w 797"/>
                <a:gd name="T73" fmla="*/ 9 h 9"/>
                <a:gd name="T74" fmla="*/ 272 w 797"/>
                <a:gd name="T75" fmla="*/ 0 h 9"/>
                <a:gd name="T76" fmla="*/ 288 w 797"/>
                <a:gd name="T77" fmla="*/ 9 h 9"/>
                <a:gd name="T78" fmla="*/ 272 w 797"/>
                <a:gd name="T79" fmla="*/ 0 h 9"/>
                <a:gd name="T80" fmla="*/ 255 w 797"/>
                <a:gd name="T81" fmla="*/ 0 h 9"/>
                <a:gd name="T82" fmla="*/ 237 w 797"/>
                <a:gd name="T83" fmla="*/ 9 h 9"/>
                <a:gd name="T84" fmla="*/ 204 w 797"/>
                <a:gd name="T85" fmla="*/ 0 h 9"/>
                <a:gd name="T86" fmla="*/ 221 w 797"/>
                <a:gd name="T87" fmla="*/ 9 h 9"/>
                <a:gd name="T88" fmla="*/ 204 w 797"/>
                <a:gd name="T89" fmla="*/ 0 h 9"/>
                <a:gd name="T90" fmla="*/ 187 w 797"/>
                <a:gd name="T91" fmla="*/ 0 h 9"/>
                <a:gd name="T92" fmla="*/ 170 w 797"/>
                <a:gd name="T93" fmla="*/ 9 h 9"/>
                <a:gd name="T94" fmla="*/ 136 w 797"/>
                <a:gd name="T95" fmla="*/ 0 h 9"/>
                <a:gd name="T96" fmla="*/ 152 w 797"/>
                <a:gd name="T97" fmla="*/ 9 h 9"/>
                <a:gd name="T98" fmla="*/ 136 w 797"/>
                <a:gd name="T99" fmla="*/ 0 h 9"/>
                <a:gd name="T100" fmla="*/ 119 w 797"/>
                <a:gd name="T101" fmla="*/ 0 h 9"/>
                <a:gd name="T102" fmla="*/ 102 w 797"/>
                <a:gd name="T103" fmla="*/ 9 h 9"/>
                <a:gd name="T104" fmla="*/ 68 w 797"/>
                <a:gd name="T105" fmla="*/ 0 h 9"/>
                <a:gd name="T106" fmla="*/ 85 w 797"/>
                <a:gd name="T107" fmla="*/ 9 h 9"/>
                <a:gd name="T108" fmla="*/ 68 w 797"/>
                <a:gd name="T109" fmla="*/ 0 h 9"/>
                <a:gd name="T110" fmla="*/ 51 w 797"/>
                <a:gd name="T111" fmla="*/ 0 h 9"/>
                <a:gd name="T112" fmla="*/ 34 w 797"/>
                <a:gd name="T113" fmla="*/ 9 h 9"/>
                <a:gd name="T114" fmla="*/ 0 w 797"/>
                <a:gd name="T115" fmla="*/ 0 h 9"/>
                <a:gd name="T116" fmla="*/ 18 w 797"/>
                <a:gd name="T117" fmla="*/ 9 h 9"/>
                <a:gd name="T118" fmla="*/ 0 w 797"/>
                <a:gd name="T1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9">
                  <a:moveTo>
                    <a:pt x="780" y="0"/>
                  </a:moveTo>
                  <a:lnTo>
                    <a:pt x="797" y="0"/>
                  </a:lnTo>
                  <a:lnTo>
                    <a:pt x="797" y="9"/>
                  </a:lnTo>
                  <a:lnTo>
                    <a:pt x="780" y="9"/>
                  </a:lnTo>
                  <a:lnTo>
                    <a:pt x="780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9"/>
                  </a:lnTo>
                  <a:lnTo>
                    <a:pt x="746" y="9"/>
                  </a:lnTo>
                  <a:lnTo>
                    <a:pt x="746" y="0"/>
                  </a:lnTo>
                  <a:close/>
                  <a:moveTo>
                    <a:pt x="713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13" y="9"/>
                  </a:lnTo>
                  <a:lnTo>
                    <a:pt x="713" y="0"/>
                  </a:lnTo>
                  <a:close/>
                  <a:moveTo>
                    <a:pt x="679" y="0"/>
                  </a:moveTo>
                  <a:lnTo>
                    <a:pt x="695" y="0"/>
                  </a:lnTo>
                  <a:lnTo>
                    <a:pt x="695" y="9"/>
                  </a:lnTo>
                  <a:lnTo>
                    <a:pt x="679" y="9"/>
                  </a:lnTo>
                  <a:lnTo>
                    <a:pt x="67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9"/>
                  </a:lnTo>
                  <a:lnTo>
                    <a:pt x="645" y="9"/>
                  </a:lnTo>
                  <a:lnTo>
                    <a:pt x="645" y="0"/>
                  </a:lnTo>
                  <a:close/>
                  <a:moveTo>
                    <a:pt x="610" y="0"/>
                  </a:moveTo>
                  <a:lnTo>
                    <a:pt x="628" y="0"/>
                  </a:lnTo>
                  <a:lnTo>
                    <a:pt x="628" y="9"/>
                  </a:lnTo>
                  <a:lnTo>
                    <a:pt x="610" y="9"/>
                  </a:lnTo>
                  <a:lnTo>
                    <a:pt x="610" y="0"/>
                  </a:lnTo>
                  <a:close/>
                  <a:moveTo>
                    <a:pt x="577" y="0"/>
                  </a:moveTo>
                  <a:lnTo>
                    <a:pt x="594" y="0"/>
                  </a:lnTo>
                  <a:lnTo>
                    <a:pt x="594" y="9"/>
                  </a:lnTo>
                  <a:lnTo>
                    <a:pt x="577" y="9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9"/>
                  </a:lnTo>
                  <a:lnTo>
                    <a:pt x="543" y="9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7" y="0"/>
                  </a:lnTo>
                  <a:lnTo>
                    <a:pt x="527" y="9"/>
                  </a:lnTo>
                  <a:lnTo>
                    <a:pt x="509" y="9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9"/>
                  </a:lnTo>
                  <a:lnTo>
                    <a:pt x="475" y="9"/>
                  </a:lnTo>
                  <a:lnTo>
                    <a:pt x="475" y="0"/>
                  </a:lnTo>
                  <a:close/>
                  <a:moveTo>
                    <a:pt x="442" y="0"/>
                  </a:moveTo>
                  <a:lnTo>
                    <a:pt x="458" y="0"/>
                  </a:lnTo>
                  <a:lnTo>
                    <a:pt x="458" y="9"/>
                  </a:lnTo>
                  <a:lnTo>
                    <a:pt x="442" y="9"/>
                  </a:lnTo>
                  <a:lnTo>
                    <a:pt x="442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9"/>
                  </a:lnTo>
                  <a:lnTo>
                    <a:pt x="407" y="9"/>
                  </a:lnTo>
                  <a:lnTo>
                    <a:pt x="407" y="0"/>
                  </a:lnTo>
                  <a:close/>
                  <a:moveTo>
                    <a:pt x="373" y="0"/>
                  </a:moveTo>
                  <a:lnTo>
                    <a:pt x="391" y="0"/>
                  </a:lnTo>
                  <a:lnTo>
                    <a:pt x="391" y="9"/>
                  </a:lnTo>
                  <a:lnTo>
                    <a:pt x="373" y="9"/>
                  </a:lnTo>
                  <a:lnTo>
                    <a:pt x="373" y="0"/>
                  </a:lnTo>
                  <a:close/>
                  <a:moveTo>
                    <a:pt x="339" y="0"/>
                  </a:moveTo>
                  <a:lnTo>
                    <a:pt x="357" y="0"/>
                  </a:lnTo>
                  <a:lnTo>
                    <a:pt x="357" y="9"/>
                  </a:lnTo>
                  <a:lnTo>
                    <a:pt x="339" y="9"/>
                  </a:lnTo>
                  <a:lnTo>
                    <a:pt x="339" y="0"/>
                  </a:lnTo>
                  <a:close/>
                  <a:moveTo>
                    <a:pt x="306" y="0"/>
                  </a:moveTo>
                  <a:lnTo>
                    <a:pt x="322" y="0"/>
                  </a:lnTo>
                  <a:lnTo>
                    <a:pt x="322" y="9"/>
                  </a:lnTo>
                  <a:lnTo>
                    <a:pt x="306" y="9"/>
                  </a:lnTo>
                  <a:lnTo>
                    <a:pt x="306" y="0"/>
                  </a:lnTo>
                  <a:close/>
                  <a:moveTo>
                    <a:pt x="272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72" y="9"/>
                  </a:lnTo>
                  <a:lnTo>
                    <a:pt x="272" y="0"/>
                  </a:lnTo>
                  <a:close/>
                  <a:moveTo>
                    <a:pt x="237" y="0"/>
                  </a:moveTo>
                  <a:lnTo>
                    <a:pt x="255" y="0"/>
                  </a:lnTo>
                  <a:lnTo>
                    <a:pt x="255" y="9"/>
                  </a:lnTo>
                  <a:lnTo>
                    <a:pt x="237" y="9"/>
                  </a:lnTo>
                  <a:lnTo>
                    <a:pt x="237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9"/>
                  </a:lnTo>
                  <a:lnTo>
                    <a:pt x="204" y="9"/>
                  </a:lnTo>
                  <a:lnTo>
                    <a:pt x="204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9"/>
                  </a:lnTo>
                  <a:lnTo>
                    <a:pt x="170" y="9"/>
                  </a:lnTo>
                  <a:lnTo>
                    <a:pt x="170" y="0"/>
                  </a:lnTo>
                  <a:close/>
                  <a:moveTo>
                    <a:pt x="136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36" y="9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02" y="9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68" y="9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34" y="9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94193" y="4568426"/>
            <a:ext cx="1175550" cy="398874"/>
            <a:chOff x="3579813" y="5202238"/>
            <a:chExt cx="1239838" cy="420687"/>
          </a:xfrm>
          <a:solidFill>
            <a:schemeClr val="bg2">
              <a:lumMod val="75000"/>
            </a:schemeClr>
          </a:solidFill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3579813" y="5456238"/>
              <a:ext cx="166688" cy="166687"/>
            </a:xfrm>
            <a:custGeom>
              <a:avLst/>
              <a:gdLst>
                <a:gd name="T0" fmla="*/ 43 w 105"/>
                <a:gd name="T1" fmla="*/ 10 h 105"/>
                <a:gd name="T2" fmla="*/ 29 w 105"/>
                <a:gd name="T3" fmla="*/ 15 h 105"/>
                <a:gd name="T4" fmla="*/ 16 w 105"/>
                <a:gd name="T5" fmla="*/ 28 h 105"/>
                <a:gd name="T6" fmla="*/ 12 w 105"/>
                <a:gd name="T7" fmla="*/ 37 h 105"/>
                <a:gd name="T8" fmla="*/ 9 w 105"/>
                <a:gd name="T9" fmla="*/ 52 h 105"/>
                <a:gd name="T10" fmla="*/ 12 w 105"/>
                <a:gd name="T11" fmla="*/ 68 h 105"/>
                <a:gd name="T12" fmla="*/ 22 w 105"/>
                <a:gd name="T13" fmla="*/ 83 h 105"/>
                <a:gd name="T14" fmla="*/ 43 w 105"/>
                <a:gd name="T15" fmla="*/ 95 h 105"/>
                <a:gd name="T16" fmla="*/ 63 w 105"/>
                <a:gd name="T17" fmla="*/ 95 h 105"/>
                <a:gd name="T18" fmla="*/ 77 w 105"/>
                <a:gd name="T19" fmla="*/ 89 h 105"/>
                <a:gd name="T20" fmla="*/ 95 w 105"/>
                <a:gd name="T21" fmla="*/ 69 h 105"/>
                <a:gd name="T22" fmla="*/ 97 w 105"/>
                <a:gd name="T23" fmla="*/ 52 h 105"/>
                <a:gd name="T24" fmla="*/ 95 w 105"/>
                <a:gd name="T25" fmla="*/ 36 h 105"/>
                <a:gd name="T26" fmla="*/ 84 w 105"/>
                <a:gd name="T27" fmla="*/ 22 h 105"/>
                <a:gd name="T28" fmla="*/ 70 w 105"/>
                <a:gd name="T29" fmla="*/ 11 h 105"/>
                <a:gd name="T30" fmla="*/ 53 w 105"/>
                <a:gd name="T31" fmla="*/ 8 h 105"/>
                <a:gd name="T32" fmla="*/ 63 w 105"/>
                <a:gd name="T33" fmla="*/ 1 h 105"/>
                <a:gd name="T34" fmla="*/ 75 w 105"/>
                <a:gd name="T35" fmla="*/ 4 h 105"/>
                <a:gd name="T36" fmla="*/ 90 w 105"/>
                <a:gd name="T37" fmla="*/ 15 h 105"/>
                <a:gd name="T38" fmla="*/ 101 w 105"/>
                <a:gd name="T39" fmla="*/ 30 h 105"/>
                <a:gd name="T40" fmla="*/ 104 w 105"/>
                <a:gd name="T41" fmla="*/ 42 h 105"/>
                <a:gd name="T42" fmla="*/ 104 w 105"/>
                <a:gd name="T43" fmla="*/ 62 h 105"/>
                <a:gd name="T44" fmla="*/ 101 w 105"/>
                <a:gd name="T45" fmla="*/ 75 h 105"/>
                <a:gd name="T46" fmla="*/ 84 w 105"/>
                <a:gd name="T47" fmla="*/ 95 h 105"/>
                <a:gd name="T48" fmla="*/ 72 w 105"/>
                <a:gd name="T49" fmla="*/ 102 h 105"/>
                <a:gd name="T50" fmla="*/ 53 w 105"/>
                <a:gd name="T51" fmla="*/ 105 h 105"/>
                <a:gd name="T52" fmla="*/ 34 w 105"/>
                <a:gd name="T53" fmla="*/ 102 h 105"/>
                <a:gd name="T54" fmla="*/ 15 w 105"/>
                <a:gd name="T55" fmla="*/ 90 h 105"/>
                <a:gd name="T56" fmla="*/ 5 w 105"/>
                <a:gd name="T57" fmla="*/ 75 h 105"/>
                <a:gd name="T58" fmla="*/ 0 w 105"/>
                <a:gd name="T59" fmla="*/ 52 h 105"/>
                <a:gd name="T60" fmla="*/ 1 w 105"/>
                <a:gd name="T61" fmla="*/ 42 h 105"/>
                <a:gd name="T62" fmla="*/ 5 w 105"/>
                <a:gd name="T63" fmla="*/ 30 h 105"/>
                <a:gd name="T64" fmla="*/ 15 w 105"/>
                <a:gd name="T65" fmla="*/ 15 h 105"/>
                <a:gd name="T66" fmla="*/ 30 w 105"/>
                <a:gd name="T67" fmla="*/ 4 h 105"/>
                <a:gd name="T68" fmla="*/ 43 w 105"/>
                <a:gd name="T69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5">
                  <a:moveTo>
                    <a:pt x="53" y="8"/>
                  </a:moveTo>
                  <a:lnTo>
                    <a:pt x="43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3" y="95"/>
                  </a:lnTo>
                  <a:lnTo>
                    <a:pt x="53" y="97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7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9" y="28"/>
                  </a:lnTo>
                  <a:lnTo>
                    <a:pt x="84" y="22"/>
                  </a:lnTo>
                  <a:lnTo>
                    <a:pt x="77" y="15"/>
                  </a:lnTo>
                  <a:lnTo>
                    <a:pt x="70" y="11"/>
                  </a:lnTo>
                  <a:lnTo>
                    <a:pt x="63" y="10"/>
                  </a:lnTo>
                  <a:lnTo>
                    <a:pt x="53" y="8"/>
                  </a:lnTo>
                  <a:close/>
                  <a:moveTo>
                    <a:pt x="53" y="0"/>
                  </a:moveTo>
                  <a:lnTo>
                    <a:pt x="63" y="1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4" y="8"/>
                  </a:lnTo>
                  <a:lnTo>
                    <a:pt x="90" y="15"/>
                  </a:lnTo>
                  <a:lnTo>
                    <a:pt x="96" y="22"/>
                  </a:lnTo>
                  <a:lnTo>
                    <a:pt x="101" y="30"/>
                  </a:lnTo>
                  <a:lnTo>
                    <a:pt x="102" y="33"/>
                  </a:lnTo>
                  <a:lnTo>
                    <a:pt x="104" y="42"/>
                  </a:lnTo>
                  <a:lnTo>
                    <a:pt x="105" y="52"/>
                  </a:lnTo>
                  <a:lnTo>
                    <a:pt x="104" y="62"/>
                  </a:lnTo>
                  <a:lnTo>
                    <a:pt x="102" y="72"/>
                  </a:lnTo>
                  <a:lnTo>
                    <a:pt x="101" y="75"/>
                  </a:lnTo>
                  <a:lnTo>
                    <a:pt x="90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3" y="105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30" y="101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10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622675" y="5499100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8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2 h 50"/>
                <a:gd name="T14" fmla="*/ 36 w 51"/>
                <a:gd name="T15" fmla="*/ 48 h 50"/>
                <a:gd name="T16" fmla="*/ 26 w 51"/>
                <a:gd name="T17" fmla="*/ 50 h 50"/>
                <a:gd name="T18" fmla="*/ 16 w 51"/>
                <a:gd name="T19" fmla="*/ 48 h 50"/>
                <a:gd name="T20" fmla="*/ 8 w 51"/>
                <a:gd name="T21" fmla="*/ 42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8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8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26" y="50"/>
                  </a:lnTo>
                  <a:lnTo>
                    <a:pt x="16" y="48"/>
                  </a:lnTo>
                  <a:lnTo>
                    <a:pt x="8" y="42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740150" y="5532438"/>
              <a:ext cx="14288" cy="12700"/>
            </a:xfrm>
            <a:prstGeom prst="rect">
              <a:avLst/>
            </a:pr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779838" y="5532438"/>
              <a:ext cx="989013" cy="12700"/>
            </a:xfrm>
            <a:custGeom>
              <a:avLst/>
              <a:gdLst>
                <a:gd name="T0" fmla="*/ 623 w 623"/>
                <a:gd name="T1" fmla="*/ 0 h 8"/>
                <a:gd name="T2" fmla="*/ 607 w 623"/>
                <a:gd name="T3" fmla="*/ 8 h 8"/>
                <a:gd name="T4" fmla="*/ 573 w 623"/>
                <a:gd name="T5" fmla="*/ 0 h 8"/>
                <a:gd name="T6" fmla="*/ 590 w 623"/>
                <a:gd name="T7" fmla="*/ 8 h 8"/>
                <a:gd name="T8" fmla="*/ 573 w 623"/>
                <a:gd name="T9" fmla="*/ 0 h 8"/>
                <a:gd name="T10" fmla="*/ 556 w 623"/>
                <a:gd name="T11" fmla="*/ 0 h 8"/>
                <a:gd name="T12" fmla="*/ 540 w 623"/>
                <a:gd name="T13" fmla="*/ 8 h 8"/>
                <a:gd name="T14" fmla="*/ 506 w 623"/>
                <a:gd name="T15" fmla="*/ 0 h 8"/>
                <a:gd name="T16" fmla="*/ 522 w 623"/>
                <a:gd name="T17" fmla="*/ 8 h 8"/>
                <a:gd name="T18" fmla="*/ 506 w 623"/>
                <a:gd name="T19" fmla="*/ 0 h 8"/>
                <a:gd name="T20" fmla="*/ 488 w 623"/>
                <a:gd name="T21" fmla="*/ 0 h 8"/>
                <a:gd name="T22" fmla="*/ 472 w 623"/>
                <a:gd name="T23" fmla="*/ 8 h 8"/>
                <a:gd name="T24" fmla="*/ 438 w 623"/>
                <a:gd name="T25" fmla="*/ 0 h 8"/>
                <a:gd name="T26" fmla="*/ 455 w 623"/>
                <a:gd name="T27" fmla="*/ 8 h 8"/>
                <a:gd name="T28" fmla="*/ 438 w 623"/>
                <a:gd name="T29" fmla="*/ 0 h 8"/>
                <a:gd name="T30" fmla="*/ 421 w 623"/>
                <a:gd name="T31" fmla="*/ 0 h 8"/>
                <a:gd name="T32" fmla="*/ 405 w 623"/>
                <a:gd name="T33" fmla="*/ 8 h 8"/>
                <a:gd name="T34" fmla="*/ 371 w 623"/>
                <a:gd name="T35" fmla="*/ 0 h 8"/>
                <a:gd name="T36" fmla="*/ 387 w 623"/>
                <a:gd name="T37" fmla="*/ 8 h 8"/>
                <a:gd name="T38" fmla="*/ 371 w 623"/>
                <a:gd name="T39" fmla="*/ 0 h 8"/>
                <a:gd name="T40" fmla="*/ 354 w 623"/>
                <a:gd name="T41" fmla="*/ 0 h 8"/>
                <a:gd name="T42" fmla="*/ 337 w 623"/>
                <a:gd name="T43" fmla="*/ 8 h 8"/>
                <a:gd name="T44" fmla="*/ 304 w 623"/>
                <a:gd name="T45" fmla="*/ 0 h 8"/>
                <a:gd name="T46" fmla="*/ 320 w 623"/>
                <a:gd name="T47" fmla="*/ 8 h 8"/>
                <a:gd name="T48" fmla="*/ 304 w 623"/>
                <a:gd name="T49" fmla="*/ 0 h 8"/>
                <a:gd name="T50" fmla="*/ 286 w 623"/>
                <a:gd name="T51" fmla="*/ 0 h 8"/>
                <a:gd name="T52" fmla="*/ 270 w 623"/>
                <a:gd name="T53" fmla="*/ 8 h 8"/>
                <a:gd name="T54" fmla="*/ 236 w 623"/>
                <a:gd name="T55" fmla="*/ 0 h 8"/>
                <a:gd name="T56" fmla="*/ 252 w 623"/>
                <a:gd name="T57" fmla="*/ 8 h 8"/>
                <a:gd name="T58" fmla="*/ 236 w 623"/>
                <a:gd name="T59" fmla="*/ 0 h 8"/>
                <a:gd name="T60" fmla="*/ 219 w 623"/>
                <a:gd name="T61" fmla="*/ 0 h 8"/>
                <a:gd name="T62" fmla="*/ 202 w 623"/>
                <a:gd name="T63" fmla="*/ 8 h 8"/>
                <a:gd name="T64" fmla="*/ 169 w 623"/>
                <a:gd name="T65" fmla="*/ 0 h 8"/>
                <a:gd name="T66" fmla="*/ 185 w 623"/>
                <a:gd name="T67" fmla="*/ 8 h 8"/>
                <a:gd name="T68" fmla="*/ 169 w 623"/>
                <a:gd name="T69" fmla="*/ 0 h 8"/>
                <a:gd name="T70" fmla="*/ 151 w 623"/>
                <a:gd name="T71" fmla="*/ 0 h 8"/>
                <a:gd name="T72" fmla="*/ 135 w 623"/>
                <a:gd name="T73" fmla="*/ 8 h 8"/>
                <a:gd name="T74" fmla="*/ 101 w 623"/>
                <a:gd name="T75" fmla="*/ 0 h 8"/>
                <a:gd name="T76" fmla="*/ 118 w 623"/>
                <a:gd name="T77" fmla="*/ 8 h 8"/>
                <a:gd name="T78" fmla="*/ 101 w 623"/>
                <a:gd name="T79" fmla="*/ 0 h 8"/>
                <a:gd name="T80" fmla="*/ 84 w 623"/>
                <a:gd name="T81" fmla="*/ 0 h 8"/>
                <a:gd name="T82" fmla="*/ 68 w 623"/>
                <a:gd name="T83" fmla="*/ 8 h 8"/>
                <a:gd name="T84" fmla="*/ 34 w 623"/>
                <a:gd name="T85" fmla="*/ 0 h 8"/>
                <a:gd name="T86" fmla="*/ 51 w 623"/>
                <a:gd name="T87" fmla="*/ 8 h 8"/>
                <a:gd name="T88" fmla="*/ 34 w 623"/>
                <a:gd name="T89" fmla="*/ 0 h 8"/>
                <a:gd name="T90" fmla="*/ 17 w 623"/>
                <a:gd name="T91" fmla="*/ 0 h 8"/>
                <a:gd name="T92" fmla="*/ 0 w 623"/>
                <a:gd name="T9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3" h="8">
                  <a:moveTo>
                    <a:pt x="607" y="0"/>
                  </a:moveTo>
                  <a:lnTo>
                    <a:pt x="623" y="0"/>
                  </a:lnTo>
                  <a:lnTo>
                    <a:pt x="623" y="8"/>
                  </a:lnTo>
                  <a:lnTo>
                    <a:pt x="607" y="8"/>
                  </a:lnTo>
                  <a:lnTo>
                    <a:pt x="607" y="0"/>
                  </a:lnTo>
                  <a:close/>
                  <a:moveTo>
                    <a:pt x="573" y="0"/>
                  </a:moveTo>
                  <a:lnTo>
                    <a:pt x="590" y="0"/>
                  </a:lnTo>
                  <a:lnTo>
                    <a:pt x="590" y="8"/>
                  </a:lnTo>
                  <a:lnTo>
                    <a:pt x="573" y="8"/>
                  </a:lnTo>
                  <a:lnTo>
                    <a:pt x="573" y="0"/>
                  </a:lnTo>
                  <a:close/>
                  <a:moveTo>
                    <a:pt x="540" y="0"/>
                  </a:moveTo>
                  <a:lnTo>
                    <a:pt x="556" y="0"/>
                  </a:lnTo>
                  <a:lnTo>
                    <a:pt x="556" y="8"/>
                  </a:lnTo>
                  <a:lnTo>
                    <a:pt x="540" y="8"/>
                  </a:lnTo>
                  <a:lnTo>
                    <a:pt x="540" y="0"/>
                  </a:lnTo>
                  <a:close/>
                  <a:moveTo>
                    <a:pt x="506" y="0"/>
                  </a:moveTo>
                  <a:lnTo>
                    <a:pt x="522" y="0"/>
                  </a:lnTo>
                  <a:lnTo>
                    <a:pt x="522" y="8"/>
                  </a:lnTo>
                  <a:lnTo>
                    <a:pt x="506" y="8"/>
                  </a:lnTo>
                  <a:lnTo>
                    <a:pt x="506" y="0"/>
                  </a:lnTo>
                  <a:close/>
                  <a:moveTo>
                    <a:pt x="472" y="0"/>
                  </a:moveTo>
                  <a:lnTo>
                    <a:pt x="488" y="0"/>
                  </a:lnTo>
                  <a:lnTo>
                    <a:pt x="488" y="8"/>
                  </a:lnTo>
                  <a:lnTo>
                    <a:pt x="472" y="8"/>
                  </a:lnTo>
                  <a:lnTo>
                    <a:pt x="472" y="0"/>
                  </a:lnTo>
                  <a:close/>
                  <a:moveTo>
                    <a:pt x="438" y="0"/>
                  </a:moveTo>
                  <a:lnTo>
                    <a:pt x="455" y="0"/>
                  </a:lnTo>
                  <a:lnTo>
                    <a:pt x="455" y="8"/>
                  </a:lnTo>
                  <a:lnTo>
                    <a:pt x="438" y="8"/>
                  </a:lnTo>
                  <a:lnTo>
                    <a:pt x="438" y="0"/>
                  </a:lnTo>
                  <a:close/>
                  <a:moveTo>
                    <a:pt x="405" y="0"/>
                  </a:moveTo>
                  <a:lnTo>
                    <a:pt x="421" y="0"/>
                  </a:lnTo>
                  <a:lnTo>
                    <a:pt x="421" y="8"/>
                  </a:lnTo>
                  <a:lnTo>
                    <a:pt x="405" y="8"/>
                  </a:lnTo>
                  <a:lnTo>
                    <a:pt x="405" y="0"/>
                  </a:lnTo>
                  <a:close/>
                  <a:moveTo>
                    <a:pt x="371" y="0"/>
                  </a:moveTo>
                  <a:lnTo>
                    <a:pt x="387" y="0"/>
                  </a:lnTo>
                  <a:lnTo>
                    <a:pt x="387" y="8"/>
                  </a:lnTo>
                  <a:lnTo>
                    <a:pt x="371" y="8"/>
                  </a:lnTo>
                  <a:lnTo>
                    <a:pt x="371" y="0"/>
                  </a:lnTo>
                  <a:close/>
                  <a:moveTo>
                    <a:pt x="337" y="0"/>
                  </a:moveTo>
                  <a:lnTo>
                    <a:pt x="354" y="0"/>
                  </a:lnTo>
                  <a:lnTo>
                    <a:pt x="354" y="8"/>
                  </a:lnTo>
                  <a:lnTo>
                    <a:pt x="337" y="8"/>
                  </a:lnTo>
                  <a:lnTo>
                    <a:pt x="337" y="0"/>
                  </a:lnTo>
                  <a:close/>
                  <a:moveTo>
                    <a:pt x="304" y="0"/>
                  </a:moveTo>
                  <a:lnTo>
                    <a:pt x="320" y="0"/>
                  </a:lnTo>
                  <a:lnTo>
                    <a:pt x="320" y="8"/>
                  </a:lnTo>
                  <a:lnTo>
                    <a:pt x="304" y="8"/>
                  </a:lnTo>
                  <a:lnTo>
                    <a:pt x="304" y="0"/>
                  </a:lnTo>
                  <a:close/>
                  <a:moveTo>
                    <a:pt x="270" y="0"/>
                  </a:moveTo>
                  <a:lnTo>
                    <a:pt x="286" y="0"/>
                  </a:lnTo>
                  <a:lnTo>
                    <a:pt x="286" y="8"/>
                  </a:lnTo>
                  <a:lnTo>
                    <a:pt x="270" y="8"/>
                  </a:lnTo>
                  <a:lnTo>
                    <a:pt x="270" y="0"/>
                  </a:lnTo>
                  <a:close/>
                  <a:moveTo>
                    <a:pt x="236" y="0"/>
                  </a:moveTo>
                  <a:lnTo>
                    <a:pt x="252" y="0"/>
                  </a:lnTo>
                  <a:lnTo>
                    <a:pt x="252" y="8"/>
                  </a:lnTo>
                  <a:lnTo>
                    <a:pt x="236" y="8"/>
                  </a:lnTo>
                  <a:lnTo>
                    <a:pt x="236" y="0"/>
                  </a:lnTo>
                  <a:close/>
                  <a:moveTo>
                    <a:pt x="202" y="0"/>
                  </a:moveTo>
                  <a:lnTo>
                    <a:pt x="219" y="0"/>
                  </a:lnTo>
                  <a:lnTo>
                    <a:pt x="219" y="8"/>
                  </a:lnTo>
                  <a:lnTo>
                    <a:pt x="202" y="8"/>
                  </a:lnTo>
                  <a:lnTo>
                    <a:pt x="202" y="0"/>
                  </a:lnTo>
                  <a:close/>
                  <a:moveTo>
                    <a:pt x="169" y="0"/>
                  </a:moveTo>
                  <a:lnTo>
                    <a:pt x="185" y="0"/>
                  </a:lnTo>
                  <a:lnTo>
                    <a:pt x="185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5" y="0"/>
                  </a:moveTo>
                  <a:lnTo>
                    <a:pt x="151" y="0"/>
                  </a:lnTo>
                  <a:lnTo>
                    <a:pt x="151" y="8"/>
                  </a:lnTo>
                  <a:lnTo>
                    <a:pt x="135" y="8"/>
                  </a:lnTo>
                  <a:lnTo>
                    <a:pt x="135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8"/>
                  </a:lnTo>
                  <a:lnTo>
                    <a:pt x="101" y="8"/>
                  </a:lnTo>
                  <a:lnTo>
                    <a:pt x="101" y="0"/>
                  </a:lnTo>
                  <a:close/>
                  <a:moveTo>
                    <a:pt x="68" y="0"/>
                  </a:moveTo>
                  <a:lnTo>
                    <a:pt x="84" y="0"/>
                  </a:lnTo>
                  <a:lnTo>
                    <a:pt x="84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799013" y="5524500"/>
              <a:ext cx="20638" cy="20637"/>
            </a:xfrm>
            <a:custGeom>
              <a:avLst/>
              <a:gdLst>
                <a:gd name="T0" fmla="*/ 4 w 13"/>
                <a:gd name="T1" fmla="*/ 0 h 13"/>
                <a:gd name="T2" fmla="*/ 13 w 13"/>
                <a:gd name="T3" fmla="*/ 0 h 13"/>
                <a:gd name="T4" fmla="*/ 13 w 13"/>
                <a:gd name="T5" fmla="*/ 13 h 13"/>
                <a:gd name="T6" fmla="*/ 0 w 13"/>
                <a:gd name="T7" fmla="*/ 13 h 13"/>
                <a:gd name="T8" fmla="*/ 0 w 13"/>
                <a:gd name="T9" fmla="*/ 5 h 13"/>
                <a:gd name="T10" fmla="*/ 4 w 13"/>
                <a:gd name="T11" fmla="*/ 5 h 13"/>
                <a:gd name="T12" fmla="*/ 4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4805363" y="5243513"/>
              <a:ext cx="14288" cy="254000"/>
            </a:xfrm>
            <a:custGeom>
              <a:avLst/>
              <a:gdLst>
                <a:gd name="T0" fmla="*/ 0 w 9"/>
                <a:gd name="T1" fmla="*/ 142 h 160"/>
                <a:gd name="T2" fmla="*/ 9 w 9"/>
                <a:gd name="T3" fmla="*/ 142 h 160"/>
                <a:gd name="T4" fmla="*/ 9 w 9"/>
                <a:gd name="T5" fmla="*/ 160 h 160"/>
                <a:gd name="T6" fmla="*/ 0 w 9"/>
                <a:gd name="T7" fmla="*/ 160 h 160"/>
                <a:gd name="T8" fmla="*/ 0 w 9"/>
                <a:gd name="T9" fmla="*/ 142 h 160"/>
                <a:gd name="T10" fmla="*/ 0 w 9"/>
                <a:gd name="T11" fmla="*/ 107 h 160"/>
                <a:gd name="T12" fmla="*/ 9 w 9"/>
                <a:gd name="T13" fmla="*/ 107 h 160"/>
                <a:gd name="T14" fmla="*/ 9 w 9"/>
                <a:gd name="T15" fmla="*/ 124 h 160"/>
                <a:gd name="T16" fmla="*/ 0 w 9"/>
                <a:gd name="T17" fmla="*/ 124 h 160"/>
                <a:gd name="T18" fmla="*/ 0 w 9"/>
                <a:gd name="T19" fmla="*/ 107 h 160"/>
                <a:gd name="T20" fmla="*/ 0 w 9"/>
                <a:gd name="T21" fmla="*/ 71 h 160"/>
                <a:gd name="T22" fmla="*/ 9 w 9"/>
                <a:gd name="T23" fmla="*/ 71 h 160"/>
                <a:gd name="T24" fmla="*/ 9 w 9"/>
                <a:gd name="T25" fmla="*/ 89 h 160"/>
                <a:gd name="T26" fmla="*/ 0 w 9"/>
                <a:gd name="T27" fmla="*/ 89 h 160"/>
                <a:gd name="T28" fmla="*/ 0 w 9"/>
                <a:gd name="T29" fmla="*/ 71 h 160"/>
                <a:gd name="T30" fmla="*/ 0 w 9"/>
                <a:gd name="T31" fmla="*/ 36 h 160"/>
                <a:gd name="T32" fmla="*/ 9 w 9"/>
                <a:gd name="T33" fmla="*/ 36 h 160"/>
                <a:gd name="T34" fmla="*/ 9 w 9"/>
                <a:gd name="T35" fmla="*/ 53 h 160"/>
                <a:gd name="T36" fmla="*/ 0 w 9"/>
                <a:gd name="T37" fmla="*/ 53 h 160"/>
                <a:gd name="T38" fmla="*/ 0 w 9"/>
                <a:gd name="T39" fmla="*/ 36 h 160"/>
                <a:gd name="T40" fmla="*/ 0 w 9"/>
                <a:gd name="T41" fmla="*/ 0 h 160"/>
                <a:gd name="T42" fmla="*/ 9 w 9"/>
                <a:gd name="T43" fmla="*/ 0 h 160"/>
                <a:gd name="T44" fmla="*/ 9 w 9"/>
                <a:gd name="T45" fmla="*/ 17 h 160"/>
                <a:gd name="T46" fmla="*/ 0 w 9"/>
                <a:gd name="T47" fmla="*/ 17 h 160"/>
                <a:gd name="T48" fmla="*/ 0 w 9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160">
                  <a:moveTo>
                    <a:pt x="0" y="142"/>
                  </a:moveTo>
                  <a:lnTo>
                    <a:pt x="9" y="142"/>
                  </a:lnTo>
                  <a:lnTo>
                    <a:pt x="9" y="160"/>
                  </a:lnTo>
                  <a:lnTo>
                    <a:pt x="0" y="160"/>
                  </a:lnTo>
                  <a:lnTo>
                    <a:pt x="0" y="142"/>
                  </a:lnTo>
                  <a:close/>
                  <a:moveTo>
                    <a:pt x="0" y="107"/>
                  </a:moveTo>
                  <a:lnTo>
                    <a:pt x="9" y="107"/>
                  </a:lnTo>
                  <a:lnTo>
                    <a:pt x="9" y="124"/>
                  </a:lnTo>
                  <a:lnTo>
                    <a:pt x="0" y="124"/>
                  </a:lnTo>
                  <a:lnTo>
                    <a:pt x="0" y="107"/>
                  </a:lnTo>
                  <a:close/>
                  <a:moveTo>
                    <a:pt x="0" y="71"/>
                  </a:moveTo>
                  <a:lnTo>
                    <a:pt x="9" y="71"/>
                  </a:lnTo>
                  <a:lnTo>
                    <a:pt x="9" y="89"/>
                  </a:lnTo>
                  <a:lnTo>
                    <a:pt x="0" y="89"/>
                  </a:lnTo>
                  <a:lnTo>
                    <a:pt x="0" y="71"/>
                  </a:lnTo>
                  <a:close/>
                  <a:moveTo>
                    <a:pt x="0" y="36"/>
                  </a:moveTo>
                  <a:lnTo>
                    <a:pt x="9" y="36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36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805363" y="5202238"/>
              <a:ext cx="14288" cy="14287"/>
            </a:xfrm>
            <a:prstGeom prst="rect">
              <a:avLst/>
            </a:pr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56966" y="2265493"/>
            <a:ext cx="1837832" cy="158044"/>
            <a:chOff x="7337425" y="2773363"/>
            <a:chExt cx="1938338" cy="166687"/>
          </a:xfrm>
          <a:solidFill>
            <a:schemeClr val="bg2">
              <a:lumMod val="75000"/>
            </a:schemeClr>
          </a:solidFill>
        </p:grpSpPr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9107488" y="2773363"/>
              <a:ext cx="168275" cy="166687"/>
            </a:xfrm>
            <a:custGeom>
              <a:avLst/>
              <a:gdLst>
                <a:gd name="T0" fmla="*/ 44 w 106"/>
                <a:gd name="T1" fmla="*/ 9 h 105"/>
                <a:gd name="T2" fmla="*/ 30 w 106"/>
                <a:gd name="T3" fmla="*/ 16 h 105"/>
                <a:gd name="T4" fmla="*/ 17 w 106"/>
                <a:gd name="T5" fmla="*/ 29 h 105"/>
                <a:gd name="T6" fmla="*/ 12 w 106"/>
                <a:gd name="T7" fmla="*/ 37 h 105"/>
                <a:gd name="T8" fmla="*/ 9 w 106"/>
                <a:gd name="T9" fmla="*/ 52 h 105"/>
                <a:gd name="T10" fmla="*/ 12 w 106"/>
                <a:gd name="T11" fmla="*/ 68 h 105"/>
                <a:gd name="T12" fmla="*/ 22 w 106"/>
                <a:gd name="T13" fmla="*/ 83 h 105"/>
                <a:gd name="T14" fmla="*/ 44 w 106"/>
                <a:gd name="T15" fmla="*/ 95 h 105"/>
                <a:gd name="T16" fmla="*/ 63 w 106"/>
                <a:gd name="T17" fmla="*/ 95 h 105"/>
                <a:gd name="T18" fmla="*/ 78 w 106"/>
                <a:gd name="T19" fmla="*/ 89 h 105"/>
                <a:gd name="T20" fmla="*/ 95 w 106"/>
                <a:gd name="T21" fmla="*/ 69 h 105"/>
                <a:gd name="T22" fmla="*/ 97 w 106"/>
                <a:gd name="T23" fmla="*/ 52 h 105"/>
                <a:gd name="T24" fmla="*/ 95 w 106"/>
                <a:gd name="T25" fmla="*/ 36 h 105"/>
                <a:gd name="T26" fmla="*/ 78 w 106"/>
                <a:gd name="T27" fmla="*/ 16 h 105"/>
                <a:gd name="T28" fmla="*/ 69 w 106"/>
                <a:gd name="T29" fmla="*/ 12 h 105"/>
                <a:gd name="T30" fmla="*/ 54 w 106"/>
                <a:gd name="T31" fmla="*/ 8 h 105"/>
                <a:gd name="T32" fmla="*/ 63 w 106"/>
                <a:gd name="T33" fmla="*/ 1 h 105"/>
                <a:gd name="T34" fmla="*/ 75 w 106"/>
                <a:gd name="T35" fmla="*/ 5 h 105"/>
                <a:gd name="T36" fmla="*/ 91 w 106"/>
                <a:gd name="T37" fmla="*/ 15 h 105"/>
                <a:gd name="T38" fmla="*/ 103 w 106"/>
                <a:gd name="T39" fmla="*/ 33 h 105"/>
                <a:gd name="T40" fmla="*/ 106 w 106"/>
                <a:gd name="T41" fmla="*/ 52 h 105"/>
                <a:gd name="T42" fmla="*/ 103 w 106"/>
                <a:gd name="T43" fmla="*/ 71 h 105"/>
                <a:gd name="T44" fmla="*/ 91 w 106"/>
                <a:gd name="T45" fmla="*/ 90 h 105"/>
                <a:gd name="T46" fmla="*/ 75 w 106"/>
                <a:gd name="T47" fmla="*/ 101 h 105"/>
                <a:gd name="T48" fmla="*/ 63 w 106"/>
                <a:gd name="T49" fmla="*/ 104 h 105"/>
                <a:gd name="T50" fmla="*/ 44 w 106"/>
                <a:gd name="T51" fmla="*/ 104 h 105"/>
                <a:gd name="T52" fmla="*/ 31 w 106"/>
                <a:gd name="T53" fmla="*/ 101 h 105"/>
                <a:gd name="T54" fmla="*/ 10 w 106"/>
                <a:gd name="T55" fmla="*/ 82 h 105"/>
                <a:gd name="T56" fmla="*/ 2 w 106"/>
                <a:gd name="T57" fmla="*/ 62 h 105"/>
                <a:gd name="T58" fmla="*/ 2 w 106"/>
                <a:gd name="T59" fmla="*/ 42 h 105"/>
                <a:gd name="T60" fmla="*/ 6 w 106"/>
                <a:gd name="T61" fmla="*/ 30 h 105"/>
                <a:gd name="T62" fmla="*/ 16 w 106"/>
                <a:gd name="T63" fmla="*/ 15 h 105"/>
                <a:gd name="T64" fmla="*/ 31 w 106"/>
                <a:gd name="T65" fmla="*/ 5 h 105"/>
                <a:gd name="T66" fmla="*/ 54 w 106"/>
                <a:gd name="T6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05">
                  <a:moveTo>
                    <a:pt x="54" y="8"/>
                  </a:moveTo>
                  <a:lnTo>
                    <a:pt x="44" y="9"/>
                  </a:lnTo>
                  <a:lnTo>
                    <a:pt x="37" y="12"/>
                  </a:lnTo>
                  <a:lnTo>
                    <a:pt x="30" y="16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7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4" y="95"/>
                  </a:lnTo>
                  <a:lnTo>
                    <a:pt x="54" y="96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8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4" y="21"/>
                  </a:lnTo>
                  <a:lnTo>
                    <a:pt x="78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3" y="9"/>
                  </a:lnTo>
                  <a:lnTo>
                    <a:pt x="54" y="8"/>
                  </a:lnTo>
                  <a:close/>
                  <a:moveTo>
                    <a:pt x="54" y="0"/>
                  </a:moveTo>
                  <a:lnTo>
                    <a:pt x="63" y="1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102" y="30"/>
                  </a:lnTo>
                  <a:lnTo>
                    <a:pt x="103" y="33"/>
                  </a:lnTo>
                  <a:lnTo>
                    <a:pt x="105" y="42"/>
                  </a:lnTo>
                  <a:lnTo>
                    <a:pt x="106" y="52"/>
                  </a:lnTo>
                  <a:lnTo>
                    <a:pt x="105" y="62"/>
                  </a:lnTo>
                  <a:lnTo>
                    <a:pt x="103" y="71"/>
                  </a:lnTo>
                  <a:lnTo>
                    <a:pt x="102" y="75"/>
                  </a:lnTo>
                  <a:lnTo>
                    <a:pt x="91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4" y="105"/>
                  </a:lnTo>
                  <a:lnTo>
                    <a:pt x="44" y="104"/>
                  </a:lnTo>
                  <a:lnTo>
                    <a:pt x="34" y="102"/>
                  </a:lnTo>
                  <a:lnTo>
                    <a:pt x="31" y="101"/>
                  </a:lnTo>
                  <a:lnTo>
                    <a:pt x="16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6" y="30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4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9153525" y="2816225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7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3 h 50"/>
                <a:gd name="T14" fmla="*/ 34 w 50"/>
                <a:gd name="T15" fmla="*/ 49 h 50"/>
                <a:gd name="T16" fmla="*/ 25 w 50"/>
                <a:gd name="T17" fmla="*/ 50 h 50"/>
                <a:gd name="T18" fmla="*/ 15 w 50"/>
                <a:gd name="T19" fmla="*/ 49 h 50"/>
                <a:gd name="T20" fmla="*/ 6 w 50"/>
                <a:gd name="T21" fmla="*/ 43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7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3"/>
                  </a:lnTo>
                  <a:lnTo>
                    <a:pt x="34" y="49"/>
                  </a:lnTo>
                  <a:lnTo>
                    <a:pt x="25" y="50"/>
                  </a:lnTo>
                  <a:lnTo>
                    <a:pt x="15" y="49"/>
                  </a:lnTo>
                  <a:lnTo>
                    <a:pt x="6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9101138" y="2849563"/>
              <a:ext cx="14288" cy="12700"/>
            </a:xfrm>
            <a:prstGeom prst="rect">
              <a:avLst/>
            </a:pr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7378700" y="2849563"/>
              <a:ext cx="1697038" cy="12700"/>
            </a:xfrm>
            <a:custGeom>
              <a:avLst/>
              <a:gdLst>
                <a:gd name="T0" fmla="*/ 1069 w 1069"/>
                <a:gd name="T1" fmla="*/ 8 h 8"/>
                <a:gd name="T2" fmla="*/ 1018 w 1069"/>
                <a:gd name="T3" fmla="*/ 0 h 8"/>
                <a:gd name="T4" fmla="*/ 1018 w 1069"/>
                <a:gd name="T5" fmla="*/ 8 h 8"/>
                <a:gd name="T6" fmla="*/ 1001 w 1069"/>
                <a:gd name="T7" fmla="*/ 0 h 8"/>
                <a:gd name="T8" fmla="*/ 984 w 1069"/>
                <a:gd name="T9" fmla="*/ 0 h 8"/>
                <a:gd name="T10" fmla="*/ 967 w 1069"/>
                <a:gd name="T11" fmla="*/ 8 h 8"/>
                <a:gd name="T12" fmla="*/ 916 w 1069"/>
                <a:gd name="T13" fmla="*/ 0 h 8"/>
                <a:gd name="T14" fmla="*/ 916 w 1069"/>
                <a:gd name="T15" fmla="*/ 8 h 8"/>
                <a:gd name="T16" fmla="*/ 899 w 1069"/>
                <a:gd name="T17" fmla="*/ 0 h 8"/>
                <a:gd name="T18" fmla="*/ 882 w 1069"/>
                <a:gd name="T19" fmla="*/ 0 h 8"/>
                <a:gd name="T20" fmla="*/ 865 w 1069"/>
                <a:gd name="T21" fmla="*/ 8 h 8"/>
                <a:gd name="T22" fmla="*/ 814 w 1069"/>
                <a:gd name="T23" fmla="*/ 0 h 8"/>
                <a:gd name="T24" fmla="*/ 814 w 1069"/>
                <a:gd name="T25" fmla="*/ 8 h 8"/>
                <a:gd name="T26" fmla="*/ 797 w 1069"/>
                <a:gd name="T27" fmla="*/ 0 h 8"/>
                <a:gd name="T28" fmla="*/ 781 w 1069"/>
                <a:gd name="T29" fmla="*/ 0 h 8"/>
                <a:gd name="T30" fmla="*/ 763 w 1069"/>
                <a:gd name="T31" fmla="*/ 8 h 8"/>
                <a:gd name="T32" fmla="*/ 713 w 1069"/>
                <a:gd name="T33" fmla="*/ 0 h 8"/>
                <a:gd name="T34" fmla="*/ 713 w 1069"/>
                <a:gd name="T35" fmla="*/ 8 h 8"/>
                <a:gd name="T36" fmla="*/ 696 w 1069"/>
                <a:gd name="T37" fmla="*/ 0 h 8"/>
                <a:gd name="T38" fmla="*/ 678 w 1069"/>
                <a:gd name="T39" fmla="*/ 0 h 8"/>
                <a:gd name="T40" fmla="*/ 662 w 1069"/>
                <a:gd name="T41" fmla="*/ 8 h 8"/>
                <a:gd name="T42" fmla="*/ 611 w 1069"/>
                <a:gd name="T43" fmla="*/ 0 h 8"/>
                <a:gd name="T44" fmla="*/ 611 w 1069"/>
                <a:gd name="T45" fmla="*/ 8 h 8"/>
                <a:gd name="T46" fmla="*/ 593 w 1069"/>
                <a:gd name="T47" fmla="*/ 0 h 8"/>
                <a:gd name="T48" fmla="*/ 577 w 1069"/>
                <a:gd name="T49" fmla="*/ 0 h 8"/>
                <a:gd name="T50" fmla="*/ 560 w 1069"/>
                <a:gd name="T51" fmla="*/ 8 h 8"/>
                <a:gd name="T52" fmla="*/ 509 w 1069"/>
                <a:gd name="T53" fmla="*/ 0 h 8"/>
                <a:gd name="T54" fmla="*/ 509 w 1069"/>
                <a:gd name="T55" fmla="*/ 8 h 8"/>
                <a:gd name="T56" fmla="*/ 492 w 1069"/>
                <a:gd name="T57" fmla="*/ 0 h 8"/>
                <a:gd name="T58" fmla="*/ 475 w 1069"/>
                <a:gd name="T59" fmla="*/ 0 h 8"/>
                <a:gd name="T60" fmla="*/ 459 w 1069"/>
                <a:gd name="T61" fmla="*/ 8 h 8"/>
                <a:gd name="T62" fmla="*/ 407 w 1069"/>
                <a:gd name="T63" fmla="*/ 0 h 8"/>
                <a:gd name="T64" fmla="*/ 407 w 1069"/>
                <a:gd name="T65" fmla="*/ 8 h 8"/>
                <a:gd name="T66" fmla="*/ 390 w 1069"/>
                <a:gd name="T67" fmla="*/ 0 h 8"/>
                <a:gd name="T68" fmla="*/ 374 w 1069"/>
                <a:gd name="T69" fmla="*/ 0 h 8"/>
                <a:gd name="T70" fmla="*/ 356 w 1069"/>
                <a:gd name="T71" fmla="*/ 8 h 8"/>
                <a:gd name="T72" fmla="*/ 305 w 1069"/>
                <a:gd name="T73" fmla="*/ 0 h 8"/>
                <a:gd name="T74" fmla="*/ 305 w 1069"/>
                <a:gd name="T75" fmla="*/ 8 h 8"/>
                <a:gd name="T76" fmla="*/ 289 w 1069"/>
                <a:gd name="T77" fmla="*/ 0 h 8"/>
                <a:gd name="T78" fmla="*/ 272 w 1069"/>
                <a:gd name="T79" fmla="*/ 0 h 8"/>
                <a:gd name="T80" fmla="*/ 254 w 1069"/>
                <a:gd name="T81" fmla="*/ 8 h 8"/>
                <a:gd name="T82" fmla="*/ 204 w 1069"/>
                <a:gd name="T83" fmla="*/ 0 h 8"/>
                <a:gd name="T84" fmla="*/ 204 w 1069"/>
                <a:gd name="T85" fmla="*/ 8 h 8"/>
                <a:gd name="T86" fmla="*/ 187 w 1069"/>
                <a:gd name="T87" fmla="*/ 0 h 8"/>
                <a:gd name="T88" fmla="*/ 169 w 1069"/>
                <a:gd name="T89" fmla="*/ 0 h 8"/>
                <a:gd name="T90" fmla="*/ 153 w 1069"/>
                <a:gd name="T91" fmla="*/ 8 h 8"/>
                <a:gd name="T92" fmla="*/ 102 w 1069"/>
                <a:gd name="T93" fmla="*/ 0 h 8"/>
                <a:gd name="T94" fmla="*/ 102 w 1069"/>
                <a:gd name="T95" fmla="*/ 8 h 8"/>
                <a:gd name="T96" fmla="*/ 84 w 1069"/>
                <a:gd name="T97" fmla="*/ 0 h 8"/>
                <a:gd name="T98" fmla="*/ 68 w 1069"/>
                <a:gd name="T99" fmla="*/ 0 h 8"/>
                <a:gd name="T100" fmla="*/ 51 w 1069"/>
                <a:gd name="T101" fmla="*/ 8 h 8"/>
                <a:gd name="T102" fmla="*/ 0 w 1069"/>
                <a:gd name="T103" fmla="*/ 0 h 8"/>
                <a:gd name="T104" fmla="*/ 0 w 1069"/>
                <a:gd name="T10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9" h="8">
                  <a:moveTo>
                    <a:pt x="1051" y="0"/>
                  </a:moveTo>
                  <a:lnTo>
                    <a:pt x="1069" y="0"/>
                  </a:lnTo>
                  <a:lnTo>
                    <a:pt x="1069" y="8"/>
                  </a:lnTo>
                  <a:lnTo>
                    <a:pt x="1051" y="8"/>
                  </a:lnTo>
                  <a:lnTo>
                    <a:pt x="1051" y="0"/>
                  </a:lnTo>
                  <a:close/>
                  <a:moveTo>
                    <a:pt x="1018" y="0"/>
                  </a:moveTo>
                  <a:lnTo>
                    <a:pt x="1035" y="0"/>
                  </a:lnTo>
                  <a:lnTo>
                    <a:pt x="1035" y="8"/>
                  </a:lnTo>
                  <a:lnTo>
                    <a:pt x="1018" y="8"/>
                  </a:lnTo>
                  <a:lnTo>
                    <a:pt x="1018" y="0"/>
                  </a:lnTo>
                  <a:close/>
                  <a:moveTo>
                    <a:pt x="984" y="0"/>
                  </a:moveTo>
                  <a:lnTo>
                    <a:pt x="1001" y="0"/>
                  </a:lnTo>
                  <a:lnTo>
                    <a:pt x="1001" y="8"/>
                  </a:lnTo>
                  <a:lnTo>
                    <a:pt x="984" y="8"/>
                  </a:lnTo>
                  <a:lnTo>
                    <a:pt x="984" y="0"/>
                  </a:lnTo>
                  <a:close/>
                  <a:moveTo>
                    <a:pt x="950" y="0"/>
                  </a:moveTo>
                  <a:lnTo>
                    <a:pt x="967" y="0"/>
                  </a:lnTo>
                  <a:lnTo>
                    <a:pt x="967" y="8"/>
                  </a:lnTo>
                  <a:lnTo>
                    <a:pt x="950" y="8"/>
                  </a:lnTo>
                  <a:lnTo>
                    <a:pt x="950" y="0"/>
                  </a:lnTo>
                  <a:close/>
                  <a:moveTo>
                    <a:pt x="916" y="0"/>
                  </a:moveTo>
                  <a:lnTo>
                    <a:pt x="933" y="0"/>
                  </a:lnTo>
                  <a:lnTo>
                    <a:pt x="933" y="8"/>
                  </a:lnTo>
                  <a:lnTo>
                    <a:pt x="916" y="8"/>
                  </a:lnTo>
                  <a:lnTo>
                    <a:pt x="916" y="0"/>
                  </a:lnTo>
                  <a:close/>
                  <a:moveTo>
                    <a:pt x="882" y="0"/>
                  </a:moveTo>
                  <a:lnTo>
                    <a:pt x="899" y="0"/>
                  </a:lnTo>
                  <a:lnTo>
                    <a:pt x="899" y="8"/>
                  </a:lnTo>
                  <a:lnTo>
                    <a:pt x="882" y="8"/>
                  </a:lnTo>
                  <a:lnTo>
                    <a:pt x="882" y="0"/>
                  </a:lnTo>
                  <a:close/>
                  <a:moveTo>
                    <a:pt x="848" y="0"/>
                  </a:moveTo>
                  <a:lnTo>
                    <a:pt x="865" y="0"/>
                  </a:lnTo>
                  <a:lnTo>
                    <a:pt x="865" y="8"/>
                  </a:lnTo>
                  <a:lnTo>
                    <a:pt x="848" y="8"/>
                  </a:lnTo>
                  <a:lnTo>
                    <a:pt x="848" y="0"/>
                  </a:lnTo>
                  <a:close/>
                  <a:moveTo>
                    <a:pt x="814" y="0"/>
                  </a:moveTo>
                  <a:lnTo>
                    <a:pt x="832" y="0"/>
                  </a:lnTo>
                  <a:lnTo>
                    <a:pt x="832" y="8"/>
                  </a:lnTo>
                  <a:lnTo>
                    <a:pt x="814" y="8"/>
                  </a:lnTo>
                  <a:lnTo>
                    <a:pt x="814" y="0"/>
                  </a:lnTo>
                  <a:close/>
                  <a:moveTo>
                    <a:pt x="781" y="0"/>
                  </a:moveTo>
                  <a:lnTo>
                    <a:pt x="797" y="0"/>
                  </a:lnTo>
                  <a:lnTo>
                    <a:pt x="797" y="8"/>
                  </a:lnTo>
                  <a:lnTo>
                    <a:pt x="781" y="8"/>
                  </a:lnTo>
                  <a:lnTo>
                    <a:pt x="781" y="0"/>
                  </a:lnTo>
                  <a:close/>
                  <a:moveTo>
                    <a:pt x="747" y="0"/>
                  </a:moveTo>
                  <a:lnTo>
                    <a:pt x="763" y="0"/>
                  </a:lnTo>
                  <a:lnTo>
                    <a:pt x="763" y="8"/>
                  </a:lnTo>
                  <a:lnTo>
                    <a:pt x="747" y="8"/>
                  </a:lnTo>
                  <a:lnTo>
                    <a:pt x="747" y="0"/>
                  </a:lnTo>
                  <a:close/>
                  <a:moveTo>
                    <a:pt x="713" y="0"/>
                  </a:moveTo>
                  <a:lnTo>
                    <a:pt x="729" y="0"/>
                  </a:lnTo>
                  <a:lnTo>
                    <a:pt x="729" y="8"/>
                  </a:lnTo>
                  <a:lnTo>
                    <a:pt x="713" y="8"/>
                  </a:lnTo>
                  <a:lnTo>
                    <a:pt x="713" y="0"/>
                  </a:lnTo>
                  <a:close/>
                  <a:moveTo>
                    <a:pt x="678" y="0"/>
                  </a:moveTo>
                  <a:lnTo>
                    <a:pt x="696" y="0"/>
                  </a:lnTo>
                  <a:lnTo>
                    <a:pt x="696" y="8"/>
                  </a:lnTo>
                  <a:lnTo>
                    <a:pt x="678" y="8"/>
                  </a:lnTo>
                  <a:lnTo>
                    <a:pt x="678" y="0"/>
                  </a:lnTo>
                  <a:close/>
                  <a:moveTo>
                    <a:pt x="645" y="0"/>
                  </a:moveTo>
                  <a:lnTo>
                    <a:pt x="662" y="0"/>
                  </a:lnTo>
                  <a:lnTo>
                    <a:pt x="662" y="8"/>
                  </a:lnTo>
                  <a:lnTo>
                    <a:pt x="645" y="8"/>
                  </a:lnTo>
                  <a:lnTo>
                    <a:pt x="645" y="0"/>
                  </a:lnTo>
                  <a:close/>
                  <a:moveTo>
                    <a:pt x="611" y="0"/>
                  </a:moveTo>
                  <a:lnTo>
                    <a:pt x="628" y="0"/>
                  </a:lnTo>
                  <a:lnTo>
                    <a:pt x="628" y="8"/>
                  </a:lnTo>
                  <a:lnTo>
                    <a:pt x="611" y="8"/>
                  </a:lnTo>
                  <a:lnTo>
                    <a:pt x="611" y="0"/>
                  </a:lnTo>
                  <a:close/>
                  <a:moveTo>
                    <a:pt x="577" y="0"/>
                  </a:moveTo>
                  <a:lnTo>
                    <a:pt x="593" y="0"/>
                  </a:lnTo>
                  <a:lnTo>
                    <a:pt x="593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8"/>
                  </a:lnTo>
                  <a:lnTo>
                    <a:pt x="543" y="8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6" y="0"/>
                  </a:lnTo>
                  <a:lnTo>
                    <a:pt x="526" y="8"/>
                  </a:lnTo>
                  <a:lnTo>
                    <a:pt x="509" y="8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8"/>
                  </a:lnTo>
                  <a:lnTo>
                    <a:pt x="475" y="8"/>
                  </a:lnTo>
                  <a:lnTo>
                    <a:pt x="475" y="0"/>
                  </a:lnTo>
                  <a:close/>
                  <a:moveTo>
                    <a:pt x="441" y="0"/>
                  </a:moveTo>
                  <a:lnTo>
                    <a:pt x="459" y="0"/>
                  </a:lnTo>
                  <a:lnTo>
                    <a:pt x="459" y="8"/>
                  </a:lnTo>
                  <a:lnTo>
                    <a:pt x="441" y="8"/>
                  </a:lnTo>
                  <a:lnTo>
                    <a:pt x="441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407" y="8"/>
                  </a:lnTo>
                  <a:lnTo>
                    <a:pt x="407" y="0"/>
                  </a:lnTo>
                  <a:close/>
                  <a:moveTo>
                    <a:pt x="374" y="0"/>
                  </a:moveTo>
                  <a:lnTo>
                    <a:pt x="390" y="0"/>
                  </a:lnTo>
                  <a:lnTo>
                    <a:pt x="390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339" y="0"/>
                  </a:moveTo>
                  <a:lnTo>
                    <a:pt x="356" y="0"/>
                  </a:lnTo>
                  <a:lnTo>
                    <a:pt x="356" y="8"/>
                  </a:lnTo>
                  <a:lnTo>
                    <a:pt x="339" y="8"/>
                  </a:lnTo>
                  <a:lnTo>
                    <a:pt x="339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8"/>
                  </a:lnTo>
                  <a:lnTo>
                    <a:pt x="305" y="8"/>
                  </a:lnTo>
                  <a:lnTo>
                    <a:pt x="305" y="0"/>
                  </a:lnTo>
                  <a:close/>
                  <a:moveTo>
                    <a:pt x="272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8" y="0"/>
                  </a:moveTo>
                  <a:lnTo>
                    <a:pt x="254" y="0"/>
                  </a:lnTo>
                  <a:lnTo>
                    <a:pt x="254" y="8"/>
                  </a:lnTo>
                  <a:lnTo>
                    <a:pt x="238" y="8"/>
                  </a:lnTo>
                  <a:lnTo>
                    <a:pt x="238" y="0"/>
                  </a:lnTo>
                  <a:close/>
                  <a:moveTo>
                    <a:pt x="204" y="0"/>
                  </a:moveTo>
                  <a:lnTo>
                    <a:pt x="220" y="0"/>
                  </a:lnTo>
                  <a:lnTo>
                    <a:pt x="220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69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6" y="0"/>
                  </a:moveTo>
                  <a:lnTo>
                    <a:pt x="153" y="0"/>
                  </a:lnTo>
                  <a:lnTo>
                    <a:pt x="153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4" y="0"/>
                  </a:lnTo>
                  <a:lnTo>
                    <a:pt x="84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7337425" y="2849563"/>
              <a:ext cx="11113" cy="12700"/>
            </a:xfrm>
            <a:prstGeom prst="rect">
              <a:avLst/>
            </a:pr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85008" y="3531353"/>
            <a:ext cx="809790" cy="161054"/>
            <a:chOff x="8421688" y="4108450"/>
            <a:chExt cx="854075" cy="169862"/>
          </a:xfrm>
          <a:solidFill>
            <a:schemeClr val="bg2">
              <a:lumMod val="75000"/>
            </a:schemeClr>
          </a:solidFill>
        </p:grpSpPr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9107488" y="4108450"/>
              <a:ext cx="168275" cy="169862"/>
            </a:xfrm>
            <a:custGeom>
              <a:avLst/>
              <a:gdLst>
                <a:gd name="T0" fmla="*/ 44 w 106"/>
                <a:gd name="T1" fmla="*/ 10 h 107"/>
                <a:gd name="T2" fmla="*/ 30 w 106"/>
                <a:gd name="T3" fmla="*/ 17 h 107"/>
                <a:gd name="T4" fmla="*/ 17 w 106"/>
                <a:gd name="T5" fmla="*/ 30 h 107"/>
                <a:gd name="T6" fmla="*/ 10 w 106"/>
                <a:gd name="T7" fmla="*/ 44 h 107"/>
                <a:gd name="T8" fmla="*/ 10 w 106"/>
                <a:gd name="T9" fmla="*/ 64 h 107"/>
                <a:gd name="T10" fmla="*/ 17 w 106"/>
                <a:gd name="T11" fmla="*/ 78 h 107"/>
                <a:gd name="T12" fmla="*/ 36 w 106"/>
                <a:gd name="T13" fmla="*/ 96 h 107"/>
                <a:gd name="T14" fmla="*/ 54 w 106"/>
                <a:gd name="T15" fmla="*/ 98 h 107"/>
                <a:gd name="T16" fmla="*/ 70 w 106"/>
                <a:gd name="T17" fmla="*/ 96 h 107"/>
                <a:gd name="T18" fmla="*/ 84 w 106"/>
                <a:gd name="T19" fmla="*/ 85 h 107"/>
                <a:gd name="T20" fmla="*/ 96 w 106"/>
                <a:gd name="T21" fmla="*/ 64 h 107"/>
                <a:gd name="T22" fmla="*/ 96 w 106"/>
                <a:gd name="T23" fmla="*/ 44 h 107"/>
                <a:gd name="T24" fmla="*/ 84 w 106"/>
                <a:gd name="T25" fmla="*/ 22 h 107"/>
                <a:gd name="T26" fmla="*/ 69 w 106"/>
                <a:gd name="T27" fmla="*/ 12 h 107"/>
                <a:gd name="T28" fmla="*/ 63 w 106"/>
                <a:gd name="T29" fmla="*/ 10 h 107"/>
                <a:gd name="T30" fmla="*/ 54 w 106"/>
                <a:gd name="T31" fmla="*/ 0 h 107"/>
                <a:gd name="T32" fmla="*/ 72 w 106"/>
                <a:gd name="T33" fmla="*/ 5 h 107"/>
                <a:gd name="T34" fmla="*/ 84 w 106"/>
                <a:gd name="T35" fmla="*/ 10 h 107"/>
                <a:gd name="T36" fmla="*/ 102 w 106"/>
                <a:gd name="T37" fmla="*/ 31 h 107"/>
                <a:gd name="T38" fmla="*/ 105 w 106"/>
                <a:gd name="T39" fmla="*/ 44 h 107"/>
                <a:gd name="T40" fmla="*/ 105 w 106"/>
                <a:gd name="T41" fmla="*/ 64 h 107"/>
                <a:gd name="T42" fmla="*/ 102 w 106"/>
                <a:gd name="T43" fmla="*/ 77 h 107"/>
                <a:gd name="T44" fmla="*/ 84 w 106"/>
                <a:gd name="T45" fmla="*/ 97 h 107"/>
                <a:gd name="T46" fmla="*/ 72 w 106"/>
                <a:gd name="T47" fmla="*/ 104 h 107"/>
                <a:gd name="T48" fmla="*/ 54 w 106"/>
                <a:gd name="T49" fmla="*/ 107 h 107"/>
                <a:gd name="T50" fmla="*/ 34 w 106"/>
                <a:gd name="T51" fmla="*/ 104 h 107"/>
                <a:gd name="T52" fmla="*/ 16 w 106"/>
                <a:gd name="T53" fmla="*/ 92 h 107"/>
                <a:gd name="T54" fmla="*/ 6 w 106"/>
                <a:gd name="T55" fmla="*/ 77 h 107"/>
                <a:gd name="T56" fmla="*/ 0 w 106"/>
                <a:gd name="T57" fmla="*/ 54 h 107"/>
                <a:gd name="T58" fmla="*/ 6 w 106"/>
                <a:gd name="T59" fmla="*/ 31 h 107"/>
                <a:gd name="T60" fmla="*/ 16 w 106"/>
                <a:gd name="T61" fmla="*/ 16 h 107"/>
                <a:gd name="T62" fmla="*/ 31 w 106"/>
                <a:gd name="T63" fmla="*/ 6 h 107"/>
                <a:gd name="T64" fmla="*/ 54 w 106"/>
                <a:gd name="T6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54" y="9"/>
                  </a:moveTo>
                  <a:lnTo>
                    <a:pt x="44" y="10"/>
                  </a:lnTo>
                  <a:lnTo>
                    <a:pt x="37" y="12"/>
                  </a:lnTo>
                  <a:lnTo>
                    <a:pt x="30" y="17"/>
                  </a:lnTo>
                  <a:lnTo>
                    <a:pt x="22" y="22"/>
                  </a:lnTo>
                  <a:lnTo>
                    <a:pt x="17" y="30"/>
                  </a:lnTo>
                  <a:lnTo>
                    <a:pt x="12" y="37"/>
                  </a:lnTo>
                  <a:lnTo>
                    <a:pt x="10" y="44"/>
                  </a:lnTo>
                  <a:lnTo>
                    <a:pt x="9" y="54"/>
                  </a:lnTo>
                  <a:lnTo>
                    <a:pt x="10" y="64"/>
                  </a:lnTo>
                  <a:lnTo>
                    <a:pt x="12" y="70"/>
                  </a:lnTo>
                  <a:lnTo>
                    <a:pt x="17" y="78"/>
                  </a:lnTo>
                  <a:lnTo>
                    <a:pt x="22" y="85"/>
                  </a:lnTo>
                  <a:lnTo>
                    <a:pt x="36" y="96"/>
                  </a:lnTo>
                  <a:lnTo>
                    <a:pt x="44" y="97"/>
                  </a:lnTo>
                  <a:lnTo>
                    <a:pt x="54" y="98"/>
                  </a:lnTo>
                  <a:lnTo>
                    <a:pt x="63" y="97"/>
                  </a:lnTo>
                  <a:lnTo>
                    <a:pt x="70" y="96"/>
                  </a:lnTo>
                  <a:lnTo>
                    <a:pt x="78" y="91"/>
                  </a:lnTo>
                  <a:lnTo>
                    <a:pt x="84" y="85"/>
                  </a:lnTo>
                  <a:lnTo>
                    <a:pt x="95" y="71"/>
                  </a:lnTo>
                  <a:lnTo>
                    <a:pt x="96" y="64"/>
                  </a:lnTo>
                  <a:lnTo>
                    <a:pt x="97" y="54"/>
                  </a:lnTo>
                  <a:lnTo>
                    <a:pt x="96" y="44"/>
                  </a:lnTo>
                  <a:lnTo>
                    <a:pt x="95" y="36"/>
                  </a:lnTo>
                  <a:lnTo>
                    <a:pt x="84" y="22"/>
                  </a:lnTo>
                  <a:lnTo>
                    <a:pt x="78" y="17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3" y="10"/>
                  </a:lnTo>
                  <a:lnTo>
                    <a:pt x="54" y="9"/>
                  </a:lnTo>
                  <a:close/>
                  <a:moveTo>
                    <a:pt x="54" y="0"/>
                  </a:moveTo>
                  <a:lnTo>
                    <a:pt x="63" y="2"/>
                  </a:lnTo>
                  <a:lnTo>
                    <a:pt x="72" y="5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1" y="16"/>
                  </a:lnTo>
                  <a:lnTo>
                    <a:pt x="102" y="31"/>
                  </a:lnTo>
                  <a:lnTo>
                    <a:pt x="103" y="34"/>
                  </a:lnTo>
                  <a:lnTo>
                    <a:pt x="105" y="44"/>
                  </a:lnTo>
                  <a:lnTo>
                    <a:pt x="106" y="54"/>
                  </a:lnTo>
                  <a:lnTo>
                    <a:pt x="105" y="64"/>
                  </a:lnTo>
                  <a:lnTo>
                    <a:pt x="103" y="73"/>
                  </a:lnTo>
                  <a:lnTo>
                    <a:pt x="102" y="77"/>
                  </a:lnTo>
                  <a:lnTo>
                    <a:pt x="91" y="92"/>
                  </a:lnTo>
                  <a:lnTo>
                    <a:pt x="84" y="97"/>
                  </a:lnTo>
                  <a:lnTo>
                    <a:pt x="75" y="103"/>
                  </a:lnTo>
                  <a:lnTo>
                    <a:pt x="72" y="104"/>
                  </a:lnTo>
                  <a:lnTo>
                    <a:pt x="63" y="106"/>
                  </a:lnTo>
                  <a:lnTo>
                    <a:pt x="54" y="107"/>
                  </a:lnTo>
                  <a:lnTo>
                    <a:pt x="44" y="106"/>
                  </a:lnTo>
                  <a:lnTo>
                    <a:pt x="34" y="104"/>
                  </a:lnTo>
                  <a:lnTo>
                    <a:pt x="31" y="103"/>
                  </a:lnTo>
                  <a:lnTo>
                    <a:pt x="16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2" y="64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1"/>
                  </a:lnTo>
                  <a:lnTo>
                    <a:pt x="10" y="23"/>
                  </a:lnTo>
                  <a:lnTo>
                    <a:pt x="16" y="16"/>
                  </a:lnTo>
                  <a:lnTo>
                    <a:pt x="23" y="10"/>
                  </a:lnTo>
                  <a:lnTo>
                    <a:pt x="31" y="6"/>
                  </a:lnTo>
                  <a:lnTo>
                    <a:pt x="44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9153525" y="4154488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7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2 h 50"/>
                <a:gd name="T14" fmla="*/ 34 w 50"/>
                <a:gd name="T15" fmla="*/ 48 h 50"/>
                <a:gd name="T16" fmla="*/ 25 w 50"/>
                <a:gd name="T17" fmla="*/ 50 h 50"/>
                <a:gd name="T18" fmla="*/ 15 w 50"/>
                <a:gd name="T19" fmla="*/ 48 h 50"/>
                <a:gd name="T20" fmla="*/ 6 w 50"/>
                <a:gd name="T21" fmla="*/ 42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7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25" y="50"/>
                  </a:lnTo>
                  <a:lnTo>
                    <a:pt x="15" y="48"/>
                  </a:lnTo>
                  <a:lnTo>
                    <a:pt x="6" y="42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9101138" y="4186238"/>
              <a:ext cx="14288" cy="14287"/>
            </a:xfrm>
            <a:prstGeom prst="rect">
              <a:avLst/>
            </a:pr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8461375" y="4186238"/>
              <a:ext cx="614363" cy="14287"/>
            </a:xfrm>
            <a:custGeom>
              <a:avLst/>
              <a:gdLst>
                <a:gd name="T0" fmla="*/ 370 w 387"/>
                <a:gd name="T1" fmla="*/ 0 h 9"/>
                <a:gd name="T2" fmla="*/ 387 w 387"/>
                <a:gd name="T3" fmla="*/ 0 h 9"/>
                <a:gd name="T4" fmla="*/ 387 w 387"/>
                <a:gd name="T5" fmla="*/ 9 h 9"/>
                <a:gd name="T6" fmla="*/ 370 w 387"/>
                <a:gd name="T7" fmla="*/ 9 h 9"/>
                <a:gd name="T8" fmla="*/ 370 w 387"/>
                <a:gd name="T9" fmla="*/ 0 h 9"/>
                <a:gd name="T10" fmla="*/ 337 w 387"/>
                <a:gd name="T11" fmla="*/ 0 h 9"/>
                <a:gd name="T12" fmla="*/ 353 w 387"/>
                <a:gd name="T13" fmla="*/ 0 h 9"/>
                <a:gd name="T14" fmla="*/ 353 w 387"/>
                <a:gd name="T15" fmla="*/ 9 h 9"/>
                <a:gd name="T16" fmla="*/ 337 w 387"/>
                <a:gd name="T17" fmla="*/ 9 h 9"/>
                <a:gd name="T18" fmla="*/ 337 w 387"/>
                <a:gd name="T19" fmla="*/ 0 h 9"/>
                <a:gd name="T20" fmla="*/ 303 w 387"/>
                <a:gd name="T21" fmla="*/ 0 h 9"/>
                <a:gd name="T22" fmla="*/ 319 w 387"/>
                <a:gd name="T23" fmla="*/ 0 h 9"/>
                <a:gd name="T24" fmla="*/ 319 w 387"/>
                <a:gd name="T25" fmla="*/ 9 h 9"/>
                <a:gd name="T26" fmla="*/ 303 w 387"/>
                <a:gd name="T27" fmla="*/ 9 h 9"/>
                <a:gd name="T28" fmla="*/ 303 w 387"/>
                <a:gd name="T29" fmla="*/ 0 h 9"/>
                <a:gd name="T30" fmla="*/ 269 w 387"/>
                <a:gd name="T31" fmla="*/ 0 h 9"/>
                <a:gd name="T32" fmla="*/ 286 w 387"/>
                <a:gd name="T33" fmla="*/ 0 h 9"/>
                <a:gd name="T34" fmla="*/ 286 w 387"/>
                <a:gd name="T35" fmla="*/ 9 h 9"/>
                <a:gd name="T36" fmla="*/ 269 w 387"/>
                <a:gd name="T37" fmla="*/ 9 h 9"/>
                <a:gd name="T38" fmla="*/ 269 w 387"/>
                <a:gd name="T39" fmla="*/ 0 h 9"/>
                <a:gd name="T40" fmla="*/ 236 w 387"/>
                <a:gd name="T41" fmla="*/ 0 h 9"/>
                <a:gd name="T42" fmla="*/ 252 w 387"/>
                <a:gd name="T43" fmla="*/ 0 h 9"/>
                <a:gd name="T44" fmla="*/ 252 w 387"/>
                <a:gd name="T45" fmla="*/ 9 h 9"/>
                <a:gd name="T46" fmla="*/ 236 w 387"/>
                <a:gd name="T47" fmla="*/ 9 h 9"/>
                <a:gd name="T48" fmla="*/ 236 w 387"/>
                <a:gd name="T49" fmla="*/ 0 h 9"/>
                <a:gd name="T50" fmla="*/ 202 w 387"/>
                <a:gd name="T51" fmla="*/ 0 h 9"/>
                <a:gd name="T52" fmla="*/ 218 w 387"/>
                <a:gd name="T53" fmla="*/ 0 h 9"/>
                <a:gd name="T54" fmla="*/ 218 w 387"/>
                <a:gd name="T55" fmla="*/ 9 h 9"/>
                <a:gd name="T56" fmla="*/ 202 w 387"/>
                <a:gd name="T57" fmla="*/ 9 h 9"/>
                <a:gd name="T58" fmla="*/ 202 w 387"/>
                <a:gd name="T59" fmla="*/ 0 h 9"/>
                <a:gd name="T60" fmla="*/ 168 w 387"/>
                <a:gd name="T61" fmla="*/ 0 h 9"/>
                <a:gd name="T62" fmla="*/ 184 w 387"/>
                <a:gd name="T63" fmla="*/ 0 h 9"/>
                <a:gd name="T64" fmla="*/ 184 w 387"/>
                <a:gd name="T65" fmla="*/ 9 h 9"/>
                <a:gd name="T66" fmla="*/ 168 w 387"/>
                <a:gd name="T67" fmla="*/ 9 h 9"/>
                <a:gd name="T68" fmla="*/ 168 w 387"/>
                <a:gd name="T69" fmla="*/ 0 h 9"/>
                <a:gd name="T70" fmla="*/ 134 w 387"/>
                <a:gd name="T71" fmla="*/ 0 h 9"/>
                <a:gd name="T72" fmla="*/ 151 w 387"/>
                <a:gd name="T73" fmla="*/ 0 h 9"/>
                <a:gd name="T74" fmla="*/ 151 w 387"/>
                <a:gd name="T75" fmla="*/ 9 h 9"/>
                <a:gd name="T76" fmla="*/ 134 w 387"/>
                <a:gd name="T77" fmla="*/ 9 h 9"/>
                <a:gd name="T78" fmla="*/ 134 w 387"/>
                <a:gd name="T79" fmla="*/ 0 h 9"/>
                <a:gd name="T80" fmla="*/ 101 w 387"/>
                <a:gd name="T81" fmla="*/ 0 h 9"/>
                <a:gd name="T82" fmla="*/ 118 w 387"/>
                <a:gd name="T83" fmla="*/ 0 h 9"/>
                <a:gd name="T84" fmla="*/ 118 w 387"/>
                <a:gd name="T85" fmla="*/ 9 h 9"/>
                <a:gd name="T86" fmla="*/ 101 w 387"/>
                <a:gd name="T87" fmla="*/ 9 h 9"/>
                <a:gd name="T88" fmla="*/ 101 w 387"/>
                <a:gd name="T89" fmla="*/ 0 h 9"/>
                <a:gd name="T90" fmla="*/ 67 w 387"/>
                <a:gd name="T91" fmla="*/ 0 h 9"/>
                <a:gd name="T92" fmla="*/ 84 w 387"/>
                <a:gd name="T93" fmla="*/ 0 h 9"/>
                <a:gd name="T94" fmla="*/ 84 w 387"/>
                <a:gd name="T95" fmla="*/ 9 h 9"/>
                <a:gd name="T96" fmla="*/ 67 w 387"/>
                <a:gd name="T97" fmla="*/ 9 h 9"/>
                <a:gd name="T98" fmla="*/ 67 w 387"/>
                <a:gd name="T99" fmla="*/ 0 h 9"/>
                <a:gd name="T100" fmla="*/ 33 w 387"/>
                <a:gd name="T101" fmla="*/ 0 h 9"/>
                <a:gd name="T102" fmla="*/ 51 w 387"/>
                <a:gd name="T103" fmla="*/ 0 h 9"/>
                <a:gd name="T104" fmla="*/ 51 w 387"/>
                <a:gd name="T105" fmla="*/ 9 h 9"/>
                <a:gd name="T106" fmla="*/ 33 w 387"/>
                <a:gd name="T107" fmla="*/ 9 h 9"/>
                <a:gd name="T108" fmla="*/ 33 w 387"/>
                <a:gd name="T109" fmla="*/ 0 h 9"/>
                <a:gd name="T110" fmla="*/ 0 w 387"/>
                <a:gd name="T111" fmla="*/ 0 h 9"/>
                <a:gd name="T112" fmla="*/ 17 w 387"/>
                <a:gd name="T113" fmla="*/ 0 h 9"/>
                <a:gd name="T114" fmla="*/ 17 w 387"/>
                <a:gd name="T115" fmla="*/ 9 h 9"/>
                <a:gd name="T116" fmla="*/ 0 w 387"/>
                <a:gd name="T117" fmla="*/ 9 h 9"/>
                <a:gd name="T118" fmla="*/ 0 w 387"/>
                <a:gd name="T1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9">
                  <a:moveTo>
                    <a:pt x="370" y="0"/>
                  </a:moveTo>
                  <a:lnTo>
                    <a:pt x="387" y="0"/>
                  </a:lnTo>
                  <a:lnTo>
                    <a:pt x="387" y="9"/>
                  </a:lnTo>
                  <a:lnTo>
                    <a:pt x="370" y="9"/>
                  </a:lnTo>
                  <a:lnTo>
                    <a:pt x="370" y="0"/>
                  </a:lnTo>
                  <a:close/>
                  <a:moveTo>
                    <a:pt x="337" y="0"/>
                  </a:moveTo>
                  <a:lnTo>
                    <a:pt x="353" y="0"/>
                  </a:lnTo>
                  <a:lnTo>
                    <a:pt x="353" y="9"/>
                  </a:lnTo>
                  <a:lnTo>
                    <a:pt x="337" y="9"/>
                  </a:lnTo>
                  <a:lnTo>
                    <a:pt x="337" y="0"/>
                  </a:lnTo>
                  <a:close/>
                  <a:moveTo>
                    <a:pt x="303" y="0"/>
                  </a:moveTo>
                  <a:lnTo>
                    <a:pt x="319" y="0"/>
                  </a:lnTo>
                  <a:lnTo>
                    <a:pt x="319" y="9"/>
                  </a:lnTo>
                  <a:lnTo>
                    <a:pt x="303" y="9"/>
                  </a:lnTo>
                  <a:lnTo>
                    <a:pt x="303" y="0"/>
                  </a:lnTo>
                  <a:close/>
                  <a:moveTo>
                    <a:pt x="269" y="0"/>
                  </a:moveTo>
                  <a:lnTo>
                    <a:pt x="286" y="0"/>
                  </a:lnTo>
                  <a:lnTo>
                    <a:pt x="286" y="9"/>
                  </a:lnTo>
                  <a:lnTo>
                    <a:pt x="269" y="9"/>
                  </a:lnTo>
                  <a:lnTo>
                    <a:pt x="269" y="0"/>
                  </a:lnTo>
                  <a:close/>
                  <a:moveTo>
                    <a:pt x="236" y="0"/>
                  </a:moveTo>
                  <a:lnTo>
                    <a:pt x="252" y="0"/>
                  </a:lnTo>
                  <a:lnTo>
                    <a:pt x="252" y="9"/>
                  </a:lnTo>
                  <a:lnTo>
                    <a:pt x="236" y="9"/>
                  </a:lnTo>
                  <a:lnTo>
                    <a:pt x="236" y="0"/>
                  </a:lnTo>
                  <a:close/>
                  <a:moveTo>
                    <a:pt x="202" y="0"/>
                  </a:moveTo>
                  <a:lnTo>
                    <a:pt x="218" y="0"/>
                  </a:lnTo>
                  <a:lnTo>
                    <a:pt x="218" y="9"/>
                  </a:lnTo>
                  <a:lnTo>
                    <a:pt x="202" y="9"/>
                  </a:lnTo>
                  <a:lnTo>
                    <a:pt x="202" y="0"/>
                  </a:lnTo>
                  <a:close/>
                  <a:moveTo>
                    <a:pt x="168" y="0"/>
                  </a:moveTo>
                  <a:lnTo>
                    <a:pt x="184" y="0"/>
                  </a:lnTo>
                  <a:lnTo>
                    <a:pt x="184" y="9"/>
                  </a:lnTo>
                  <a:lnTo>
                    <a:pt x="168" y="9"/>
                  </a:lnTo>
                  <a:lnTo>
                    <a:pt x="168" y="0"/>
                  </a:lnTo>
                  <a:close/>
                  <a:moveTo>
                    <a:pt x="134" y="0"/>
                  </a:moveTo>
                  <a:lnTo>
                    <a:pt x="151" y="0"/>
                  </a:lnTo>
                  <a:lnTo>
                    <a:pt x="151" y="9"/>
                  </a:lnTo>
                  <a:lnTo>
                    <a:pt x="134" y="9"/>
                  </a:lnTo>
                  <a:lnTo>
                    <a:pt x="134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9"/>
                  </a:lnTo>
                  <a:lnTo>
                    <a:pt x="101" y="9"/>
                  </a:lnTo>
                  <a:lnTo>
                    <a:pt x="101" y="0"/>
                  </a:lnTo>
                  <a:close/>
                  <a:moveTo>
                    <a:pt x="67" y="0"/>
                  </a:moveTo>
                  <a:lnTo>
                    <a:pt x="84" y="0"/>
                  </a:lnTo>
                  <a:lnTo>
                    <a:pt x="84" y="9"/>
                  </a:lnTo>
                  <a:lnTo>
                    <a:pt x="67" y="9"/>
                  </a:lnTo>
                  <a:lnTo>
                    <a:pt x="67" y="0"/>
                  </a:lnTo>
                  <a:close/>
                  <a:moveTo>
                    <a:pt x="33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33" y="9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8421688" y="4186238"/>
              <a:ext cx="11113" cy="14287"/>
            </a:xfrm>
            <a:prstGeom prst="rect">
              <a:avLst/>
            </a:pr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662898" y="4703892"/>
            <a:ext cx="1131899" cy="263407"/>
            <a:chOff x="8081963" y="5345113"/>
            <a:chExt cx="1193800" cy="277812"/>
          </a:xfrm>
          <a:solidFill>
            <a:schemeClr val="bg2">
              <a:lumMod val="75000"/>
            </a:schemeClr>
          </a:solidFill>
        </p:grpSpPr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9107488" y="5456238"/>
              <a:ext cx="168275" cy="166687"/>
            </a:xfrm>
            <a:custGeom>
              <a:avLst/>
              <a:gdLst>
                <a:gd name="T0" fmla="*/ 44 w 106"/>
                <a:gd name="T1" fmla="*/ 10 h 105"/>
                <a:gd name="T2" fmla="*/ 30 w 106"/>
                <a:gd name="T3" fmla="*/ 15 h 105"/>
                <a:gd name="T4" fmla="*/ 17 w 106"/>
                <a:gd name="T5" fmla="*/ 28 h 105"/>
                <a:gd name="T6" fmla="*/ 12 w 106"/>
                <a:gd name="T7" fmla="*/ 37 h 105"/>
                <a:gd name="T8" fmla="*/ 9 w 106"/>
                <a:gd name="T9" fmla="*/ 52 h 105"/>
                <a:gd name="T10" fmla="*/ 12 w 106"/>
                <a:gd name="T11" fmla="*/ 68 h 105"/>
                <a:gd name="T12" fmla="*/ 22 w 106"/>
                <a:gd name="T13" fmla="*/ 83 h 105"/>
                <a:gd name="T14" fmla="*/ 44 w 106"/>
                <a:gd name="T15" fmla="*/ 95 h 105"/>
                <a:gd name="T16" fmla="*/ 63 w 106"/>
                <a:gd name="T17" fmla="*/ 95 h 105"/>
                <a:gd name="T18" fmla="*/ 78 w 106"/>
                <a:gd name="T19" fmla="*/ 89 h 105"/>
                <a:gd name="T20" fmla="*/ 95 w 106"/>
                <a:gd name="T21" fmla="*/ 69 h 105"/>
                <a:gd name="T22" fmla="*/ 97 w 106"/>
                <a:gd name="T23" fmla="*/ 52 h 105"/>
                <a:gd name="T24" fmla="*/ 95 w 106"/>
                <a:gd name="T25" fmla="*/ 36 h 105"/>
                <a:gd name="T26" fmla="*/ 84 w 106"/>
                <a:gd name="T27" fmla="*/ 22 h 105"/>
                <a:gd name="T28" fmla="*/ 70 w 106"/>
                <a:gd name="T29" fmla="*/ 11 h 105"/>
                <a:gd name="T30" fmla="*/ 54 w 106"/>
                <a:gd name="T31" fmla="*/ 8 h 105"/>
                <a:gd name="T32" fmla="*/ 63 w 106"/>
                <a:gd name="T33" fmla="*/ 1 h 105"/>
                <a:gd name="T34" fmla="*/ 75 w 106"/>
                <a:gd name="T35" fmla="*/ 4 h 105"/>
                <a:gd name="T36" fmla="*/ 91 w 106"/>
                <a:gd name="T37" fmla="*/ 15 h 105"/>
                <a:gd name="T38" fmla="*/ 102 w 106"/>
                <a:gd name="T39" fmla="*/ 30 h 105"/>
                <a:gd name="T40" fmla="*/ 105 w 106"/>
                <a:gd name="T41" fmla="*/ 42 h 105"/>
                <a:gd name="T42" fmla="*/ 105 w 106"/>
                <a:gd name="T43" fmla="*/ 62 h 105"/>
                <a:gd name="T44" fmla="*/ 102 w 106"/>
                <a:gd name="T45" fmla="*/ 75 h 105"/>
                <a:gd name="T46" fmla="*/ 84 w 106"/>
                <a:gd name="T47" fmla="*/ 95 h 105"/>
                <a:gd name="T48" fmla="*/ 72 w 106"/>
                <a:gd name="T49" fmla="*/ 102 h 105"/>
                <a:gd name="T50" fmla="*/ 54 w 106"/>
                <a:gd name="T51" fmla="*/ 105 h 105"/>
                <a:gd name="T52" fmla="*/ 34 w 106"/>
                <a:gd name="T53" fmla="*/ 102 h 105"/>
                <a:gd name="T54" fmla="*/ 16 w 106"/>
                <a:gd name="T55" fmla="*/ 90 h 105"/>
                <a:gd name="T56" fmla="*/ 6 w 106"/>
                <a:gd name="T57" fmla="*/ 75 h 105"/>
                <a:gd name="T58" fmla="*/ 0 w 106"/>
                <a:gd name="T59" fmla="*/ 52 h 105"/>
                <a:gd name="T60" fmla="*/ 5 w 106"/>
                <a:gd name="T61" fmla="*/ 33 h 105"/>
                <a:gd name="T62" fmla="*/ 10 w 106"/>
                <a:gd name="T63" fmla="*/ 22 h 105"/>
                <a:gd name="T64" fmla="*/ 23 w 106"/>
                <a:gd name="T65" fmla="*/ 8 h 105"/>
                <a:gd name="T66" fmla="*/ 34 w 106"/>
                <a:gd name="T67" fmla="*/ 3 h 105"/>
                <a:gd name="T68" fmla="*/ 54 w 106"/>
                <a:gd name="T6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05">
                  <a:moveTo>
                    <a:pt x="54" y="8"/>
                  </a:moveTo>
                  <a:lnTo>
                    <a:pt x="44" y="10"/>
                  </a:lnTo>
                  <a:lnTo>
                    <a:pt x="36" y="12"/>
                  </a:lnTo>
                  <a:lnTo>
                    <a:pt x="30" y="15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7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4" y="95"/>
                  </a:lnTo>
                  <a:lnTo>
                    <a:pt x="54" y="97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8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90" y="28"/>
                  </a:lnTo>
                  <a:lnTo>
                    <a:pt x="84" y="22"/>
                  </a:lnTo>
                  <a:lnTo>
                    <a:pt x="78" y="15"/>
                  </a:lnTo>
                  <a:lnTo>
                    <a:pt x="70" y="11"/>
                  </a:lnTo>
                  <a:lnTo>
                    <a:pt x="63" y="10"/>
                  </a:lnTo>
                  <a:lnTo>
                    <a:pt x="54" y="8"/>
                  </a:lnTo>
                  <a:close/>
                  <a:moveTo>
                    <a:pt x="54" y="0"/>
                  </a:moveTo>
                  <a:lnTo>
                    <a:pt x="63" y="1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96" y="22"/>
                  </a:lnTo>
                  <a:lnTo>
                    <a:pt x="102" y="30"/>
                  </a:lnTo>
                  <a:lnTo>
                    <a:pt x="103" y="33"/>
                  </a:lnTo>
                  <a:lnTo>
                    <a:pt x="105" y="42"/>
                  </a:lnTo>
                  <a:lnTo>
                    <a:pt x="106" y="52"/>
                  </a:lnTo>
                  <a:lnTo>
                    <a:pt x="105" y="62"/>
                  </a:lnTo>
                  <a:lnTo>
                    <a:pt x="103" y="72"/>
                  </a:lnTo>
                  <a:lnTo>
                    <a:pt x="102" y="75"/>
                  </a:lnTo>
                  <a:lnTo>
                    <a:pt x="91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4" y="105"/>
                  </a:lnTo>
                  <a:lnTo>
                    <a:pt x="44" y="104"/>
                  </a:lnTo>
                  <a:lnTo>
                    <a:pt x="34" y="102"/>
                  </a:lnTo>
                  <a:lnTo>
                    <a:pt x="31" y="101"/>
                  </a:lnTo>
                  <a:lnTo>
                    <a:pt x="16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6" y="30"/>
                  </a:lnTo>
                  <a:lnTo>
                    <a:pt x="10" y="22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4" y="3"/>
                  </a:lnTo>
                  <a:lnTo>
                    <a:pt x="44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9153525" y="5499100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8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2 h 50"/>
                <a:gd name="T14" fmla="*/ 34 w 50"/>
                <a:gd name="T15" fmla="*/ 48 h 50"/>
                <a:gd name="T16" fmla="*/ 25 w 50"/>
                <a:gd name="T17" fmla="*/ 50 h 50"/>
                <a:gd name="T18" fmla="*/ 15 w 50"/>
                <a:gd name="T19" fmla="*/ 48 h 50"/>
                <a:gd name="T20" fmla="*/ 6 w 50"/>
                <a:gd name="T21" fmla="*/ 42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8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25" y="50"/>
                  </a:lnTo>
                  <a:lnTo>
                    <a:pt x="15" y="48"/>
                  </a:lnTo>
                  <a:lnTo>
                    <a:pt x="6" y="42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9101138" y="5532438"/>
              <a:ext cx="14288" cy="12700"/>
            </a:xfrm>
            <a:prstGeom prst="rect">
              <a:avLst/>
            </a:pr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8131175" y="5532438"/>
              <a:ext cx="944563" cy="12700"/>
            </a:xfrm>
            <a:custGeom>
              <a:avLst/>
              <a:gdLst>
                <a:gd name="T0" fmla="*/ 595 w 595"/>
                <a:gd name="T1" fmla="*/ 0 h 8"/>
                <a:gd name="T2" fmla="*/ 577 w 595"/>
                <a:gd name="T3" fmla="*/ 8 h 8"/>
                <a:gd name="T4" fmla="*/ 544 w 595"/>
                <a:gd name="T5" fmla="*/ 0 h 8"/>
                <a:gd name="T6" fmla="*/ 561 w 595"/>
                <a:gd name="T7" fmla="*/ 8 h 8"/>
                <a:gd name="T8" fmla="*/ 544 w 595"/>
                <a:gd name="T9" fmla="*/ 0 h 8"/>
                <a:gd name="T10" fmla="*/ 527 w 595"/>
                <a:gd name="T11" fmla="*/ 0 h 8"/>
                <a:gd name="T12" fmla="*/ 510 w 595"/>
                <a:gd name="T13" fmla="*/ 8 h 8"/>
                <a:gd name="T14" fmla="*/ 476 w 595"/>
                <a:gd name="T15" fmla="*/ 0 h 8"/>
                <a:gd name="T16" fmla="*/ 493 w 595"/>
                <a:gd name="T17" fmla="*/ 8 h 8"/>
                <a:gd name="T18" fmla="*/ 476 w 595"/>
                <a:gd name="T19" fmla="*/ 0 h 8"/>
                <a:gd name="T20" fmla="*/ 459 w 595"/>
                <a:gd name="T21" fmla="*/ 0 h 8"/>
                <a:gd name="T22" fmla="*/ 441 w 595"/>
                <a:gd name="T23" fmla="*/ 8 h 8"/>
                <a:gd name="T24" fmla="*/ 408 w 595"/>
                <a:gd name="T25" fmla="*/ 0 h 8"/>
                <a:gd name="T26" fmla="*/ 425 w 595"/>
                <a:gd name="T27" fmla="*/ 8 h 8"/>
                <a:gd name="T28" fmla="*/ 408 w 595"/>
                <a:gd name="T29" fmla="*/ 0 h 8"/>
                <a:gd name="T30" fmla="*/ 391 w 595"/>
                <a:gd name="T31" fmla="*/ 0 h 8"/>
                <a:gd name="T32" fmla="*/ 374 w 595"/>
                <a:gd name="T33" fmla="*/ 8 h 8"/>
                <a:gd name="T34" fmla="*/ 340 w 595"/>
                <a:gd name="T35" fmla="*/ 0 h 8"/>
                <a:gd name="T36" fmla="*/ 357 w 595"/>
                <a:gd name="T37" fmla="*/ 8 h 8"/>
                <a:gd name="T38" fmla="*/ 340 w 595"/>
                <a:gd name="T39" fmla="*/ 0 h 8"/>
                <a:gd name="T40" fmla="*/ 323 w 595"/>
                <a:gd name="T41" fmla="*/ 0 h 8"/>
                <a:gd name="T42" fmla="*/ 305 w 595"/>
                <a:gd name="T43" fmla="*/ 8 h 8"/>
                <a:gd name="T44" fmla="*/ 272 w 595"/>
                <a:gd name="T45" fmla="*/ 0 h 8"/>
                <a:gd name="T46" fmla="*/ 289 w 595"/>
                <a:gd name="T47" fmla="*/ 8 h 8"/>
                <a:gd name="T48" fmla="*/ 272 w 595"/>
                <a:gd name="T49" fmla="*/ 0 h 8"/>
                <a:gd name="T50" fmla="*/ 255 w 595"/>
                <a:gd name="T51" fmla="*/ 0 h 8"/>
                <a:gd name="T52" fmla="*/ 238 w 595"/>
                <a:gd name="T53" fmla="*/ 8 h 8"/>
                <a:gd name="T54" fmla="*/ 204 w 595"/>
                <a:gd name="T55" fmla="*/ 0 h 8"/>
                <a:gd name="T56" fmla="*/ 221 w 595"/>
                <a:gd name="T57" fmla="*/ 8 h 8"/>
                <a:gd name="T58" fmla="*/ 204 w 595"/>
                <a:gd name="T59" fmla="*/ 0 h 8"/>
                <a:gd name="T60" fmla="*/ 187 w 595"/>
                <a:gd name="T61" fmla="*/ 0 h 8"/>
                <a:gd name="T62" fmla="*/ 169 w 595"/>
                <a:gd name="T63" fmla="*/ 8 h 8"/>
                <a:gd name="T64" fmla="*/ 136 w 595"/>
                <a:gd name="T65" fmla="*/ 0 h 8"/>
                <a:gd name="T66" fmla="*/ 153 w 595"/>
                <a:gd name="T67" fmla="*/ 8 h 8"/>
                <a:gd name="T68" fmla="*/ 136 w 595"/>
                <a:gd name="T69" fmla="*/ 0 h 8"/>
                <a:gd name="T70" fmla="*/ 119 w 595"/>
                <a:gd name="T71" fmla="*/ 0 h 8"/>
                <a:gd name="T72" fmla="*/ 102 w 595"/>
                <a:gd name="T73" fmla="*/ 8 h 8"/>
                <a:gd name="T74" fmla="*/ 68 w 595"/>
                <a:gd name="T75" fmla="*/ 0 h 8"/>
                <a:gd name="T76" fmla="*/ 85 w 595"/>
                <a:gd name="T77" fmla="*/ 8 h 8"/>
                <a:gd name="T78" fmla="*/ 68 w 595"/>
                <a:gd name="T79" fmla="*/ 0 h 8"/>
                <a:gd name="T80" fmla="*/ 51 w 595"/>
                <a:gd name="T81" fmla="*/ 0 h 8"/>
                <a:gd name="T82" fmla="*/ 35 w 595"/>
                <a:gd name="T83" fmla="*/ 8 h 8"/>
                <a:gd name="T84" fmla="*/ 0 w 595"/>
                <a:gd name="T85" fmla="*/ 0 h 8"/>
                <a:gd name="T86" fmla="*/ 17 w 595"/>
                <a:gd name="T87" fmla="*/ 8 h 8"/>
                <a:gd name="T88" fmla="*/ 0 w 595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5" h="8">
                  <a:moveTo>
                    <a:pt x="577" y="0"/>
                  </a:moveTo>
                  <a:lnTo>
                    <a:pt x="595" y="0"/>
                  </a:lnTo>
                  <a:lnTo>
                    <a:pt x="595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4" y="0"/>
                  </a:moveTo>
                  <a:lnTo>
                    <a:pt x="561" y="0"/>
                  </a:lnTo>
                  <a:lnTo>
                    <a:pt x="561" y="8"/>
                  </a:lnTo>
                  <a:lnTo>
                    <a:pt x="544" y="8"/>
                  </a:lnTo>
                  <a:lnTo>
                    <a:pt x="544" y="0"/>
                  </a:lnTo>
                  <a:close/>
                  <a:moveTo>
                    <a:pt x="510" y="0"/>
                  </a:moveTo>
                  <a:lnTo>
                    <a:pt x="527" y="0"/>
                  </a:lnTo>
                  <a:lnTo>
                    <a:pt x="527" y="8"/>
                  </a:lnTo>
                  <a:lnTo>
                    <a:pt x="510" y="8"/>
                  </a:lnTo>
                  <a:lnTo>
                    <a:pt x="510" y="0"/>
                  </a:lnTo>
                  <a:close/>
                  <a:moveTo>
                    <a:pt x="476" y="0"/>
                  </a:moveTo>
                  <a:lnTo>
                    <a:pt x="493" y="0"/>
                  </a:lnTo>
                  <a:lnTo>
                    <a:pt x="493" y="8"/>
                  </a:lnTo>
                  <a:lnTo>
                    <a:pt x="476" y="8"/>
                  </a:lnTo>
                  <a:lnTo>
                    <a:pt x="476" y="0"/>
                  </a:lnTo>
                  <a:close/>
                  <a:moveTo>
                    <a:pt x="441" y="0"/>
                  </a:moveTo>
                  <a:lnTo>
                    <a:pt x="459" y="0"/>
                  </a:lnTo>
                  <a:lnTo>
                    <a:pt x="459" y="8"/>
                  </a:lnTo>
                  <a:lnTo>
                    <a:pt x="441" y="8"/>
                  </a:lnTo>
                  <a:lnTo>
                    <a:pt x="441" y="0"/>
                  </a:lnTo>
                  <a:close/>
                  <a:moveTo>
                    <a:pt x="408" y="0"/>
                  </a:moveTo>
                  <a:lnTo>
                    <a:pt x="425" y="0"/>
                  </a:lnTo>
                  <a:lnTo>
                    <a:pt x="425" y="8"/>
                  </a:lnTo>
                  <a:lnTo>
                    <a:pt x="408" y="8"/>
                  </a:lnTo>
                  <a:lnTo>
                    <a:pt x="408" y="0"/>
                  </a:lnTo>
                  <a:close/>
                  <a:moveTo>
                    <a:pt x="374" y="0"/>
                  </a:moveTo>
                  <a:lnTo>
                    <a:pt x="391" y="0"/>
                  </a:lnTo>
                  <a:lnTo>
                    <a:pt x="391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340" y="0"/>
                  </a:moveTo>
                  <a:lnTo>
                    <a:pt x="357" y="0"/>
                  </a:lnTo>
                  <a:lnTo>
                    <a:pt x="357" y="8"/>
                  </a:lnTo>
                  <a:lnTo>
                    <a:pt x="340" y="8"/>
                  </a:lnTo>
                  <a:lnTo>
                    <a:pt x="340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8"/>
                  </a:lnTo>
                  <a:lnTo>
                    <a:pt x="305" y="8"/>
                  </a:lnTo>
                  <a:lnTo>
                    <a:pt x="305" y="0"/>
                  </a:lnTo>
                  <a:close/>
                  <a:moveTo>
                    <a:pt x="272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8" y="0"/>
                  </a:moveTo>
                  <a:lnTo>
                    <a:pt x="255" y="0"/>
                  </a:lnTo>
                  <a:lnTo>
                    <a:pt x="255" y="8"/>
                  </a:lnTo>
                  <a:lnTo>
                    <a:pt x="238" y="8"/>
                  </a:lnTo>
                  <a:lnTo>
                    <a:pt x="238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69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6" y="0"/>
                  </a:moveTo>
                  <a:lnTo>
                    <a:pt x="153" y="0"/>
                  </a:lnTo>
                  <a:lnTo>
                    <a:pt x="153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5" y="8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8081963" y="5524500"/>
              <a:ext cx="20638" cy="20637"/>
            </a:xfrm>
            <a:custGeom>
              <a:avLst/>
              <a:gdLst>
                <a:gd name="T0" fmla="*/ 0 w 13"/>
                <a:gd name="T1" fmla="*/ 0 h 13"/>
                <a:gd name="T2" fmla="*/ 9 w 13"/>
                <a:gd name="T3" fmla="*/ 0 h 13"/>
                <a:gd name="T4" fmla="*/ 9 w 13"/>
                <a:gd name="T5" fmla="*/ 5 h 13"/>
                <a:gd name="T6" fmla="*/ 13 w 13"/>
                <a:gd name="T7" fmla="*/ 5 h 13"/>
                <a:gd name="T8" fmla="*/ 13 w 13"/>
                <a:gd name="T9" fmla="*/ 13 h 13"/>
                <a:gd name="T10" fmla="*/ 0 w 13"/>
                <a:gd name="T11" fmla="*/ 13 h 13"/>
                <a:gd name="T12" fmla="*/ 0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8081963" y="5383213"/>
              <a:ext cx="14288" cy="119062"/>
            </a:xfrm>
            <a:custGeom>
              <a:avLst/>
              <a:gdLst>
                <a:gd name="T0" fmla="*/ 0 w 9"/>
                <a:gd name="T1" fmla="*/ 60 h 75"/>
                <a:gd name="T2" fmla="*/ 9 w 9"/>
                <a:gd name="T3" fmla="*/ 60 h 75"/>
                <a:gd name="T4" fmla="*/ 9 w 9"/>
                <a:gd name="T5" fmla="*/ 75 h 75"/>
                <a:gd name="T6" fmla="*/ 0 w 9"/>
                <a:gd name="T7" fmla="*/ 75 h 75"/>
                <a:gd name="T8" fmla="*/ 0 w 9"/>
                <a:gd name="T9" fmla="*/ 60 h 75"/>
                <a:gd name="T10" fmla="*/ 0 w 9"/>
                <a:gd name="T11" fmla="*/ 31 h 75"/>
                <a:gd name="T12" fmla="*/ 9 w 9"/>
                <a:gd name="T13" fmla="*/ 31 h 75"/>
                <a:gd name="T14" fmla="*/ 9 w 9"/>
                <a:gd name="T15" fmla="*/ 45 h 75"/>
                <a:gd name="T16" fmla="*/ 0 w 9"/>
                <a:gd name="T17" fmla="*/ 45 h 75"/>
                <a:gd name="T18" fmla="*/ 0 w 9"/>
                <a:gd name="T19" fmla="*/ 31 h 75"/>
                <a:gd name="T20" fmla="*/ 0 w 9"/>
                <a:gd name="T21" fmla="*/ 0 h 75"/>
                <a:gd name="T22" fmla="*/ 9 w 9"/>
                <a:gd name="T23" fmla="*/ 0 h 75"/>
                <a:gd name="T24" fmla="*/ 9 w 9"/>
                <a:gd name="T25" fmla="*/ 15 h 75"/>
                <a:gd name="T26" fmla="*/ 0 w 9"/>
                <a:gd name="T27" fmla="*/ 15 h 75"/>
                <a:gd name="T28" fmla="*/ 0 w 9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5">
                  <a:moveTo>
                    <a:pt x="0" y="60"/>
                  </a:moveTo>
                  <a:lnTo>
                    <a:pt x="9" y="60"/>
                  </a:lnTo>
                  <a:lnTo>
                    <a:pt x="9" y="75"/>
                  </a:lnTo>
                  <a:lnTo>
                    <a:pt x="0" y="75"/>
                  </a:lnTo>
                  <a:lnTo>
                    <a:pt x="0" y="60"/>
                  </a:lnTo>
                  <a:close/>
                  <a:moveTo>
                    <a:pt x="0" y="31"/>
                  </a:moveTo>
                  <a:lnTo>
                    <a:pt x="9" y="31"/>
                  </a:lnTo>
                  <a:lnTo>
                    <a:pt x="9" y="45"/>
                  </a:lnTo>
                  <a:lnTo>
                    <a:pt x="0" y="45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8081963" y="5345113"/>
              <a:ext cx="14288" cy="14287"/>
            </a:xfrm>
            <a:prstGeom prst="rect">
              <a:avLst/>
            </a:prstGeom>
            <a:grpFill/>
            <a:ln w="0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043788" y="1657398"/>
            <a:ext cx="4127218" cy="2992307"/>
            <a:chOff x="4308475" y="1747838"/>
            <a:chExt cx="4352925" cy="3155949"/>
          </a:xfrm>
        </p:grpSpPr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7162800" y="3367088"/>
              <a:ext cx="1358900" cy="889000"/>
            </a:xfrm>
            <a:custGeom>
              <a:avLst/>
              <a:gdLst>
                <a:gd name="T0" fmla="*/ 167 w 856"/>
                <a:gd name="T1" fmla="*/ 314 h 560"/>
                <a:gd name="T2" fmla="*/ 205 w 856"/>
                <a:gd name="T3" fmla="*/ 410 h 560"/>
                <a:gd name="T4" fmla="*/ 176 w 856"/>
                <a:gd name="T5" fmla="*/ 312 h 560"/>
                <a:gd name="T6" fmla="*/ 232 w 856"/>
                <a:gd name="T7" fmla="*/ 343 h 560"/>
                <a:gd name="T8" fmla="*/ 271 w 856"/>
                <a:gd name="T9" fmla="*/ 438 h 560"/>
                <a:gd name="T10" fmla="*/ 214 w 856"/>
                <a:gd name="T11" fmla="*/ 294 h 560"/>
                <a:gd name="T12" fmla="*/ 330 w 856"/>
                <a:gd name="T13" fmla="*/ 419 h 560"/>
                <a:gd name="T14" fmla="*/ 342 w 856"/>
                <a:gd name="T15" fmla="*/ 460 h 560"/>
                <a:gd name="T16" fmla="*/ 312 w 856"/>
                <a:gd name="T17" fmla="*/ 322 h 560"/>
                <a:gd name="T18" fmla="*/ 373 w 856"/>
                <a:gd name="T19" fmla="*/ 367 h 560"/>
                <a:gd name="T20" fmla="*/ 402 w 856"/>
                <a:gd name="T21" fmla="*/ 470 h 560"/>
                <a:gd name="T22" fmla="*/ 371 w 856"/>
                <a:gd name="T23" fmla="*/ 337 h 560"/>
                <a:gd name="T24" fmla="*/ 458 w 856"/>
                <a:gd name="T25" fmla="*/ 386 h 560"/>
                <a:gd name="T26" fmla="*/ 464 w 856"/>
                <a:gd name="T27" fmla="*/ 384 h 560"/>
                <a:gd name="T28" fmla="*/ 511 w 856"/>
                <a:gd name="T29" fmla="*/ 333 h 560"/>
                <a:gd name="T30" fmla="*/ 545 w 856"/>
                <a:gd name="T31" fmla="*/ 436 h 560"/>
                <a:gd name="T32" fmla="*/ 523 w 856"/>
                <a:gd name="T33" fmla="*/ 334 h 560"/>
                <a:gd name="T34" fmla="*/ 585 w 856"/>
                <a:gd name="T35" fmla="*/ 353 h 560"/>
                <a:gd name="T36" fmla="*/ 595 w 856"/>
                <a:gd name="T37" fmla="*/ 381 h 560"/>
                <a:gd name="T38" fmla="*/ 640 w 856"/>
                <a:gd name="T39" fmla="*/ 343 h 560"/>
                <a:gd name="T40" fmla="*/ 650 w 856"/>
                <a:gd name="T41" fmla="*/ 364 h 560"/>
                <a:gd name="T42" fmla="*/ 761 w 856"/>
                <a:gd name="T43" fmla="*/ 321 h 560"/>
                <a:gd name="T44" fmla="*/ 853 w 856"/>
                <a:gd name="T45" fmla="*/ 322 h 560"/>
                <a:gd name="T46" fmla="*/ 773 w 856"/>
                <a:gd name="T47" fmla="*/ 353 h 560"/>
                <a:gd name="T48" fmla="*/ 574 w 856"/>
                <a:gd name="T49" fmla="*/ 471 h 560"/>
                <a:gd name="T50" fmla="*/ 390 w 856"/>
                <a:gd name="T51" fmla="*/ 554 h 560"/>
                <a:gd name="T52" fmla="*/ 228 w 856"/>
                <a:gd name="T53" fmla="*/ 522 h 560"/>
                <a:gd name="T54" fmla="*/ 99 w 856"/>
                <a:gd name="T55" fmla="*/ 347 h 560"/>
                <a:gd name="T56" fmla="*/ 375 w 856"/>
                <a:gd name="T57" fmla="*/ 0 h 560"/>
                <a:gd name="T58" fmla="*/ 558 w 856"/>
                <a:gd name="T59" fmla="*/ 86 h 560"/>
                <a:gd name="T60" fmla="*/ 732 w 856"/>
                <a:gd name="T61" fmla="*/ 241 h 560"/>
                <a:gd name="T62" fmla="*/ 814 w 856"/>
                <a:gd name="T63" fmla="*/ 300 h 560"/>
                <a:gd name="T64" fmla="*/ 841 w 856"/>
                <a:gd name="T65" fmla="*/ 321 h 560"/>
                <a:gd name="T66" fmla="*/ 648 w 856"/>
                <a:gd name="T67" fmla="*/ 315 h 560"/>
                <a:gd name="T68" fmla="*/ 673 w 856"/>
                <a:gd name="T69" fmla="*/ 249 h 560"/>
                <a:gd name="T70" fmla="*/ 642 w 856"/>
                <a:gd name="T71" fmla="*/ 315 h 560"/>
                <a:gd name="T72" fmla="*/ 619 w 856"/>
                <a:gd name="T73" fmla="*/ 223 h 560"/>
                <a:gd name="T74" fmla="*/ 592 w 856"/>
                <a:gd name="T75" fmla="*/ 297 h 560"/>
                <a:gd name="T76" fmla="*/ 546 w 856"/>
                <a:gd name="T77" fmla="*/ 275 h 560"/>
                <a:gd name="T78" fmla="*/ 566 w 856"/>
                <a:gd name="T79" fmla="*/ 196 h 560"/>
                <a:gd name="T80" fmla="*/ 525 w 856"/>
                <a:gd name="T81" fmla="*/ 291 h 560"/>
                <a:gd name="T82" fmla="*/ 478 w 856"/>
                <a:gd name="T83" fmla="*/ 245 h 560"/>
                <a:gd name="T84" fmla="*/ 487 w 856"/>
                <a:gd name="T85" fmla="*/ 198 h 560"/>
                <a:gd name="T86" fmla="*/ 369 w 856"/>
                <a:gd name="T87" fmla="*/ 294 h 560"/>
                <a:gd name="T88" fmla="*/ 424 w 856"/>
                <a:gd name="T89" fmla="*/ 184 h 560"/>
                <a:gd name="T90" fmla="*/ 422 w 856"/>
                <a:gd name="T91" fmla="*/ 170 h 560"/>
                <a:gd name="T92" fmla="*/ 350 w 856"/>
                <a:gd name="T93" fmla="*/ 292 h 560"/>
                <a:gd name="T94" fmla="*/ 340 w 856"/>
                <a:gd name="T95" fmla="*/ 216 h 560"/>
                <a:gd name="T96" fmla="*/ 354 w 856"/>
                <a:gd name="T97" fmla="*/ 107 h 560"/>
                <a:gd name="T98" fmla="*/ 319 w 856"/>
                <a:gd name="T99" fmla="*/ 227 h 560"/>
                <a:gd name="T100" fmla="*/ 254 w 856"/>
                <a:gd name="T101" fmla="*/ 220 h 560"/>
                <a:gd name="T102" fmla="*/ 287 w 856"/>
                <a:gd name="T103" fmla="*/ 122 h 560"/>
                <a:gd name="T104" fmla="*/ 215 w 856"/>
                <a:gd name="T105" fmla="*/ 257 h 560"/>
                <a:gd name="T106" fmla="*/ 199 w 856"/>
                <a:gd name="T107" fmla="*/ 205 h 560"/>
                <a:gd name="T108" fmla="*/ 217 w 856"/>
                <a:gd name="T109" fmla="*/ 143 h 560"/>
                <a:gd name="T110" fmla="*/ 142 w 856"/>
                <a:gd name="T111" fmla="*/ 258 h 560"/>
                <a:gd name="T112" fmla="*/ 67 w 856"/>
                <a:gd name="T113" fmla="*/ 205 h 560"/>
                <a:gd name="T114" fmla="*/ 226 w 856"/>
                <a:gd name="T115" fmla="*/ 4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6" h="560">
                  <a:moveTo>
                    <a:pt x="6" y="262"/>
                  </a:moveTo>
                  <a:lnTo>
                    <a:pt x="51" y="271"/>
                  </a:lnTo>
                  <a:lnTo>
                    <a:pt x="98" y="279"/>
                  </a:lnTo>
                  <a:lnTo>
                    <a:pt x="147" y="286"/>
                  </a:lnTo>
                  <a:lnTo>
                    <a:pt x="156" y="297"/>
                  </a:lnTo>
                  <a:lnTo>
                    <a:pt x="167" y="314"/>
                  </a:lnTo>
                  <a:lnTo>
                    <a:pt x="179" y="334"/>
                  </a:lnTo>
                  <a:lnTo>
                    <a:pt x="190" y="358"/>
                  </a:lnTo>
                  <a:lnTo>
                    <a:pt x="199" y="386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5" y="410"/>
                  </a:lnTo>
                  <a:lnTo>
                    <a:pt x="205" y="402"/>
                  </a:lnTo>
                  <a:lnTo>
                    <a:pt x="205" y="390"/>
                  </a:lnTo>
                  <a:lnTo>
                    <a:pt x="202" y="374"/>
                  </a:lnTo>
                  <a:lnTo>
                    <a:pt x="198" y="356"/>
                  </a:lnTo>
                  <a:lnTo>
                    <a:pt x="189" y="335"/>
                  </a:lnTo>
                  <a:lnTo>
                    <a:pt x="176" y="312"/>
                  </a:lnTo>
                  <a:lnTo>
                    <a:pt x="158" y="287"/>
                  </a:lnTo>
                  <a:lnTo>
                    <a:pt x="194" y="292"/>
                  </a:lnTo>
                  <a:lnTo>
                    <a:pt x="201" y="299"/>
                  </a:lnTo>
                  <a:lnTo>
                    <a:pt x="211" y="310"/>
                  </a:lnTo>
                  <a:lnTo>
                    <a:pt x="222" y="324"/>
                  </a:lnTo>
                  <a:lnTo>
                    <a:pt x="232" y="343"/>
                  </a:lnTo>
                  <a:lnTo>
                    <a:pt x="244" y="365"/>
                  </a:lnTo>
                  <a:lnTo>
                    <a:pt x="255" y="390"/>
                  </a:lnTo>
                  <a:lnTo>
                    <a:pt x="264" y="419"/>
                  </a:lnTo>
                  <a:lnTo>
                    <a:pt x="272" y="452"/>
                  </a:lnTo>
                  <a:lnTo>
                    <a:pt x="272" y="447"/>
                  </a:lnTo>
                  <a:lnTo>
                    <a:pt x="271" y="438"/>
                  </a:lnTo>
                  <a:lnTo>
                    <a:pt x="268" y="422"/>
                  </a:lnTo>
                  <a:lnTo>
                    <a:pt x="265" y="403"/>
                  </a:lnTo>
                  <a:lnTo>
                    <a:pt x="259" y="379"/>
                  </a:lnTo>
                  <a:lnTo>
                    <a:pt x="248" y="353"/>
                  </a:lnTo>
                  <a:lnTo>
                    <a:pt x="234" y="323"/>
                  </a:lnTo>
                  <a:lnTo>
                    <a:pt x="214" y="294"/>
                  </a:lnTo>
                  <a:lnTo>
                    <a:pt x="272" y="299"/>
                  </a:lnTo>
                  <a:lnTo>
                    <a:pt x="290" y="320"/>
                  </a:lnTo>
                  <a:lnTo>
                    <a:pt x="304" y="343"/>
                  </a:lnTo>
                  <a:lnTo>
                    <a:pt x="315" y="368"/>
                  </a:lnTo>
                  <a:lnTo>
                    <a:pt x="324" y="394"/>
                  </a:lnTo>
                  <a:lnTo>
                    <a:pt x="330" y="419"/>
                  </a:lnTo>
                  <a:lnTo>
                    <a:pt x="334" y="443"/>
                  </a:lnTo>
                  <a:lnTo>
                    <a:pt x="337" y="464"/>
                  </a:lnTo>
                  <a:lnTo>
                    <a:pt x="338" y="480"/>
                  </a:lnTo>
                  <a:lnTo>
                    <a:pt x="338" y="491"/>
                  </a:lnTo>
                  <a:lnTo>
                    <a:pt x="338" y="495"/>
                  </a:lnTo>
                  <a:lnTo>
                    <a:pt x="342" y="460"/>
                  </a:lnTo>
                  <a:lnTo>
                    <a:pt x="341" y="430"/>
                  </a:lnTo>
                  <a:lnTo>
                    <a:pt x="339" y="402"/>
                  </a:lnTo>
                  <a:lnTo>
                    <a:pt x="334" y="378"/>
                  </a:lnTo>
                  <a:lnTo>
                    <a:pt x="327" y="356"/>
                  </a:lnTo>
                  <a:lnTo>
                    <a:pt x="319" y="337"/>
                  </a:lnTo>
                  <a:lnTo>
                    <a:pt x="312" y="322"/>
                  </a:lnTo>
                  <a:lnTo>
                    <a:pt x="304" y="310"/>
                  </a:lnTo>
                  <a:lnTo>
                    <a:pt x="298" y="302"/>
                  </a:lnTo>
                  <a:lnTo>
                    <a:pt x="335" y="305"/>
                  </a:lnTo>
                  <a:lnTo>
                    <a:pt x="350" y="324"/>
                  </a:lnTo>
                  <a:lnTo>
                    <a:pt x="362" y="345"/>
                  </a:lnTo>
                  <a:lnTo>
                    <a:pt x="373" y="367"/>
                  </a:lnTo>
                  <a:lnTo>
                    <a:pt x="381" y="390"/>
                  </a:lnTo>
                  <a:lnTo>
                    <a:pt x="389" y="411"/>
                  </a:lnTo>
                  <a:lnTo>
                    <a:pt x="394" y="431"/>
                  </a:lnTo>
                  <a:lnTo>
                    <a:pt x="398" y="448"/>
                  </a:lnTo>
                  <a:lnTo>
                    <a:pt x="401" y="461"/>
                  </a:lnTo>
                  <a:lnTo>
                    <a:pt x="402" y="470"/>
                  </a:lnTo>
                  <a:lnTo>
                    <a:pt x="403" y="473"/>
                  </a:lnTo>
                  <a:lnTo>
                    <a:pt x="401" y="442"/>
                  </a:lnTo>
                  <a:lnTo>
                    <a:pt x="396" y="411"/>
                  </a:lnTo>
                  <a:lnTo>
                    <a:pt x="389" y="384"/>
                  </a:lnTo>
                  <a:lnTo>
                    <a:pt x="380" y="359"/>
                  </a:lnTo>
                  <a:lnTo>
                    <a:pt x="371" y="337"/>
                  </a:lnTo>
                  <a:lnTo>
                    <a:pt x="362" y="320"/>
                  </a:lnTo>
                  <a:lnTo>
                    <a:pt x="354" y="306"/>
                  </a:lnTo>
                  <a:lnTo>
                    <a:pt x="415" y="310"/>
                  </a:lnTo>
                  <a:lnTo>
                    <a:pt x="435" y="336"/>
                  </a:lnTo>
                  <a:lnTo>
                    <a:pt x="448" y="362"/>
                  </a:lnTo>
                  <a:lnTo>
                    <a:pt x="458" y="386"/>
                  </a:lnTo>
                  <a:lnTo>
                    <a:pt x="463" y="408"/>
                  </a:lnTo>
                  <a:lnTo>
                    <a:pt x="465" y="426"/>
                  </a:lnTo>
                  <a:lnTo>
                    <a:pt x="466" y="436"/>
                  </a:lnTo>
                  <a:lnTo>
                    <a:pt x="466" y="440"/>
                  </a:lnTo>
                  <a:lnTo>
                    <a:pt x="467" y="411"/>
                  </a:lnTo>
                  <a:lnTo>
                    <a:pt x="464" y="384"/>
                  </a:lnTo>
                  <a:lnTo>
                    <a:pt x="456" y="360"/>
                  </a:lnTo>
                  <a:lnTo>
                    <a:pt x="448" y="340"/>
                  </a:lnTo>
                  <a:lnTo>
                    <a:pt x="439" y="323"/>
                  </a:lnTo>
                  <a:lnTo>
                    <a:pt x="431" y="311"/>
                  </a:lnTo>
                  <a:lnTo>
                    <a:pt x="498" y="315"/>
                  </a:lnTo>
                  <a:lnTo>
                    <a:pt x="511" y="333"/>
                  </a:lnTo>
                  <a:lnTo>
                    <a:pt x="522" y="354"/>
                  </a:lnTo>
                  <a:lnTo>
                    <a:pt x="529" y="374"/>
                  </a:lnTo>
                  <a:lnTo>
                    <a:pt x="536" y="394"/>
                  </a:lnTo>
                  <a:lnTo>
                    <a:pt x="540" y="413"/>
                  </a:lnTo>
                  <a:lnTo>
                    <a:pt x="542" y="427"/>
                  </a:lnTo>
                  <a:lnTo>
                    <a:pt x="545" y="436"/>
                  </a:lnTo>
                  <a:lnTo>
                    <a:pt x="545" y="440"/>
                  </a:lnTo>
                  <a:lnTo>
                    <a:pt x="545" y="413"/>
                  </a:lnTo>
                  <a:lnTo>
                    <a:pt x="541" y="387"/>
                  </a:lnTo>
                  <a:lnTo>
                    <a:pt x="536" y="366"/>
                  </a:lnTo>
                  <a:lnTo>
                    <a:pt x="529" y="348"/>
                  </a:lnTo>
                  <a:lnTo>
                    <a:pt x="523" y="334"/>
                  </a:lnTo>
                  <a:lnTo>
                    <a:pt x="516" y="322"/>
                  </a:lnTo>
                  <a:lnTo>
                    <a:pt x="512" y="315"/>
                  </a:lnTo>
                  <a:lnTo>
                    <a:pt x="571" y="317"/>
                  </a:lnTo>
                  <a:lnTo>
                    <a:pt x="574" y="326"/>
                  </a:lnTo>
                  <a:lnTo>
                    <a:pt x="579" y="337"/>
                  </a:lnTo>
                  <a:lnTo>
                    <a:pt x="585" y="353"/>
                  </a:lnTo>
                  <a:lnTo>
                    <a:pt x="589" y="370"/>
                  </a:lnTo>
                  <a:lnTo>
                    <a:pt x="594" y="389"/>
                  </a:lnTo>
                  <a:lnTo>
                    <a:pt x="597" y="408"/>
                  </a:lnTo>
                  <a:lnTo>
                    <a:pt x="597" y="405"/>
                  </a:lnTo>
                  <a:lnTo>
                    <a:pt x="596" y="395"/>
                  </a:lnTo>
                  <a:lnTo>
                    <a:pt x="595" y="381"/>
                  </a:lnTo>
                  <a:lnTo>
                    <a:pt x="591" y="361"/>
                  </a:lnTo>
                  <a:lnTo>
                    <a:pt x="586" y="341"/>
                  </a:lnTo>
                  <a:lnTo>
                    <a:pt x="576" y="318"/>
                  </a:lnTo>
                  <a:lnTo>
                    <a:pt x="629" y="319"/>
                  </a:lnTo>
                  <a:lnTo>
                    <a:pt x="635" y="330"/>
                  </a:lnTo>
                  <a:lnTo>
                    <a:pt x="640" y="343"/>
                  </a:lnTo>
                  <a:lnTo>
                    <a:pt x="645" y="356"/>
                  </a:lnTo>
                  <a:lnTo>
                    <a:pt x="648" y="368"/>
                  </a:lnTo>
                  <a:lnTo>
                    <a:pt x="651" y="378"/>
                  </a:lnTo>
                  <a:lnTo>
                    <a:pt x="653" y="384"/>
                  </a:lnTo>
                  <a:lnTo>
                    <a:pt x="653" y="387"/>
                  </a:lnTo>
                  <a:lnTo>
                    <a:pt x="650" y="364"/>
                  </a:lnTo>
                  <a:lnTo>
                    <a:pt x="645" y="344"/>
                  </a:lnTo>
                  <a:lnTo>
                    <a:pt x="639" y="329"/>
                  </a:lnTo>
                  <a:lnTo>
                    <a:pt x="634" y="319"/>
                  </a:lnTo>
                  <a:lnTo>
                    <a:pt x="681" y="320"/>
                  </a:lnTo>
                  <a:lnTo>
                    <a:pt x="723" y="321"/>
                  </a:lnTo>
                  <a:lnTo>
                    <a:pt x="761" y="321"/>
                  </a:lnTo>
                  <a:lnTo>
                    <a:pt x="794" y="321"/>
                  </a:lnTo>
                  <a:lnTo>
                    <a:pt x="821" y="321"/>
                  </a:lnTo>
                  <a:lnTo>
                    <a:pt x="840" y="321"/>
                  </a:lnTo>
                  <a:lnTo>
                    <a:pt x="853" y="321"/>
                  </a:lnTo>
                  <a:lnTo>
                    <a:pt x="856" y="322"/>
                  </a:lnTo>
                  <a:lnTo>
                    <a:pt x="853" y="322"/>
                  </a:lnTo>
                  <a:lnTo>
                    <a:pt x="849" y="323"/>
                  </a:lnTo>
                  <a:lnTo>
                    <a:pt x="840" y="326"/>
                  </a:lnTo>
                  <a:lnTo>
                    <a:pt x="828" y="329"/>
                  </a:lnTo>
                  <a:lnTo>
                    <a:pt x="813" y="334"/>
                  </a:lnTo>
                  <a:lnTo>
                    <a:pt x="795" y="342"/>
                  </a:lnTo>
                  <a:lnTo>
                    <a:pt x="773" y="353"/>
                  </a:lnTo>
                  <a:lnTo>
                    <a:pt x="747" y="366"/>
                  </a:lnTo>
                  <a:lnTo>
                    <a:pt x="716" y="381"/>
                  </a:lnTo>
                  <a:lnTo>
                    <a:pt x="683" y="401"/>
                  </a:lnTo>
                  <a:lnTo>
                    <a:pt x="646" y="423"/>
                  </a:lnTo>
                  <a:lnTo>
                    <a:pt x="604" y="452"/>
                  </a:lnTo>
                  <a:lnTo>
                    <a:pt x="574" y="471"/>
                  </a:lnTo>
                  <a:lnTo>
                    <a:pt x="543" y="490"/>
                  </a:lnTo>
                  <a:lnTo>
                    <a:pt x="512" y="507"/>
                  </a:lnTo>
                  <a:lnTo>
                    <a:pt x="481" y="522"/>
                  </a:lnTo>
                  <a:lnTo>
                    <a:pt x="451" y="535"/>
                  </a:lnTo>
                  <a:lnTo>
                    <a:pt x="421" y="546"/>
                  </a:lnTo>
                  <a:lnTo>
                    <a:pt x="390" y="554"/>
                  </a:lnTo>
                  <a:lnTo>
                    <a:pt x="361" y="559"/>
                  </a:lnTo>
                  <a:lnTo>
                    <a:pt x="332" y="560"/>
                  </a:lnTo>
                  <a:lnTo>
                    <a:pt x="304" y="557"/>
                  </a:lnTo>
                  <a:lnTo>
                    <a:pt x="278" y="551"/>
                  </a:lnTo>
                  <a:lnTo>
                    <a:pt x="252" y="539"/>
                  </a:lnTo>
                  <a:lnTo>
                    <a:pt x="228" y="522"/>
                  </a:lnTo>
                  <a:lnTo>
                    <a:pt x="205" y="502"/>
                  </a:lnTo>
                  <a:lnTo>
                    <a:pt x="185" y="473"/>
                  </a:lnTo>
                  <a:lnTo>
                    <a:pt x="158" y="436"/>
                  </a:lnTo>
                  <a:lnTo>
                    <a:pt x="137" y="403"/>
                  </a:lnTo>
                  <a:lnTo>
                    <a:pt x="116" y="373"/>
                  </a:lnTo>
                  <a:lnTo>
                    <a:pt x="99" y="347"/>
                  </a:lnTo>
                  <a:lnTo>
                    <a:pt x="80" y="324"/>
                  </a:lnTo>
                  <a:lnTo>
                    <a:pt x="64" y="305"/>
                  </a:lnTo>
                  <a:lnTo>
                    <a:pt x="45" y="289"/>
                  </a:lnTo>
                  <a:lnTo>
                    <a:pt x="27" y="274"/>
                  </a:lnTo>
                  <a:lnTo>
                    <a:pt x="6" y="262"/>
                  </a:lnTo>
                  <a:close/>
                  <a:moveTo>
                    <a:pt x="375" y="0"/>
                  </a:moveTo>
                  <a:lnTo>
                    <a:pt x="406" y="5"/>
                  </a:lnTo>
                  <a:lnTo>
                    <a:pt x="438" y="13"/>
                  </a:lnTo>
                  <a:lnTo>
                    <a:pt x="470" y="26"/>
                  </a:lnTo>
                  <a:lnTo>
                    <a:pt x="500" y="43"/>
                  </a:lnTo>
                  <a:lnTo>
                    <a:pt x="529" y="62"/>
                  </a:lnTo>
                  <a:lnTo>
                    <a:pt x="558" y="86"/>
                  </a:lnTo>
                  <a:lnTo>
                    <a:pt x="596" y="121"/>
                  </a:lnTo>
                  <a:lnTo>
                    <a:pt x="629" y="151"/>
                  </a:lnTo>
                  <a:lnTo>
                    <a:pt x="660" y="179"/>
                  </a:lnTo>
                  <a:lnTo>
                    <a:pt x="687" y="203"/>
                  </a:lnTo>
                  <a:lnTo>
                    <a:pt x="711" y="223"/>
                  </a:lnTo>
                  <a:lnTo>
                    <a:pt x="732" y="241"/>
                  </a:lnTo>
                  <a:lnTo>
                    <a:pt x="751" y="256"/>
                  </a:lnTo>
                  <a:lnTo>
                    <a:pt x="768" y="268"/>
                  </a:lnTo>
                  <a:lnTo>
                    <a:pt x="782" y="279"/>
                  </a:lnTo>
                  <a:lnTo>
                    <a:pt x="794" y="287"/>
                  </a:lnTo>
                  <a:lnTo>
                    <a:pt x="805" y="294"/>
                  </a:lnTo>
                  <a:lnTo>
                    <a:pt x="814" y="300"/>
                  </a:lnTo>
                  <a:lnTo>
                    <a:pt x="823" y="305"/>
                  </a:lnTo>
                  <a:lnTo>
                    <a:pt x="832" y="309"/>
                  </a:lnTo>
                  <a:lnTo>
                    <a:pt x="839" y="314"/>
                  </a:lnTo>
                  <a:lnTo>
                    <a:pt x="846" y="317"/>
                  </a:lnTo>
                  <a:lnTo>
                    <a:pt x="853" y="321"/>
                  </a:lnTo>
                  <a:lnTo>
                    <a:pt x="841" y="321"/>
                  </a:lnTo>
                  <a:lnTo>
                    <a:pt x="823" y="321"/>
                  </a:lnTo>
                  <a:lnTo>
                    <a:pt x="798" y="320"/>
                  </a:lnTo>
                  <a:lnTo>
                    <a:pt x="768" y="319"/>
                  </a:lnTo>
                  <a:lnTo>
                    <a:pt x="733" y="318"/>
                  </a:lnTo>
                  <a:lnTo>
                    <a:pt x="692" y="317"/>
                  </a:lnTo>
                  <a:lnTo>
                    <a:pt x="648" y="315"/>
                  </a:lnTo>
                  <a:lnTo>
                    <a:pt x="651" y="309"/>
                  </a:lnTo>
                  <a:lnTo>
                    <a:pt x="657" y="299"/>
                  </a:lnTo>
                  <a:lnTo>
                    <a:pt x="663" y="285"/>
                  </a:lnTo>
                  <a:lnTo>
                    <a:pt x="669" y="267"/>
                  </a:lnTo>
                  <a:lnTo>
                    <a:pt x="674" y="246"/>
                  </a:lnTo>
                  <a:lnTo>
                    <a:pt x="673" y="249"/>
                  </a:lnTo>
                  <a:lnTo>
                    <a:pt x="671" y="256"/>
                  </a:lnTo>
                  <a:lnTo>
                    <a:pt x="666" y="267"/>
                  </a:lnTo>
                  <a:lnTo>
                    <a:pt x="662" y="279"/>
                  </a:lnTo>
                  <a:lnTo>
                    <a:pt x="656" y="292"/>
                  </a:lnTo>
                  <a:lnTo>
                    <a:pt x="649" y="304"/>
                  </a:lnTo>
                  <a:lnTo>
                    <a:pt x="642" y="315"/>
                  </a:lnTo>
                  <a:lnTo>
                    <a:pt x="590" y="311"/>
                  </a:lnTo>
                  <a:lnTo>
                    <a:pt x="602" y="290"/>
                  </a:lnTo>
                  <a:lnTo>
                    <a:pt x="610" y="268"/>
                  </a:lnTo>
                  <a:lnTo>
                    <a:pt x="615" y="248"/>
                  </a:lnTo>
                  <a:lnTo>
                    <a:pt x="617" y="234"/>
                  </a:lnTo>
                  <a:lnTo>
                    <a:pt x="619" y="223"/>
                  </a:lnTo>
                  <a:lnTo>
                    <a:pt x="619" y="220"/>
                  </a:lnTo>
                  <a:lnTo>
                    <a:pt x="615" y="238"/>
                  </a:lnTo>
                  <a:lnTo>
                    <a:pt x="610" y="256"/>
                  </a:lnTo>
                  <a:lnTo>
                    <a:pt x="604" y="271"/>
                  </a:lnTo>
                  <a:lnTo>
                    <a:pt x="598" y="286"/>
                  </a:lnTo>
                  <a:lnTo>
                    <a:pt x="592" y="297"/>
                  </a:lnTo>
                  <a:lnTo>
                    <a:pt x="588" y="306"/>
                  </a:lnTo>
                  <a:lnTo>
                    <a:pt x="585" y="311"/>
                  </a:lnTo>
                  <a:lnTo>
                    <a:pt x="526" y="307"/>
                  </a:lnTo>
                  <a:lnTo>
                    <a:pt x="532" y="300"/>
                  </a:lnTo>
                  <a:lnTo>
                    <a:pt x="538" y="290"/>
                  </a:lnTo>
                  <a:lnTo>
                    <a:pt x="546" y="275"/>
                  </a:lnTo>
                  <a:lnTo>
                    <a:pt x="553" y="258"/>
                  </a:lnTo>
                  <a:lnTo>
                    <a:pt x="561" y="237"/>
                  </a:lnTo>
                  <a:lnTo>
                    <a:pt x="565" y="213"/>
                  </a:lnTo>
                  <a:lnTo>
                    <a:pt x="569" y="186"/>
                  </a:lnTo>
                  <a:lnTo>
                    <a:pt x="569" y="188"/>
                  </a:lnTo>
                  <a:lnTo>
                    <a:pt x="566" y="196"/>
                  </a:lnTo>
                  <a:lnTo>
                    <a:pt x="563" y="208"/>
                  </a:lnTo>
                  <a:lnTo>
                    <a:pt x="559" y="222"/>
                  </a:lnTo>
                  <a:lnTo>
                    <a:pt x="552" y="238"/>
                  </a:lnTo>
                  <a:lnTo>
                    <a:pt x="545" y="256"/>
                  </a:lnTo>
                  <a:lnTo>
                    <a:pt x="536" y="274"/>
                  </a:lnTo>
                  <a:lnTo>
                    <a:pt x="525" y="291"/>
                  </a:lnTo>
                  <a:lnTo>
                    <a:pt x="512" y="307"/>
                  </a:lnTo>
                  <a:lnTo>
                    <a:pt x="445" y="302"/>
                  </a:lnTo>
                  <a:lnTo>
                    <a:pt x="451" y="292"/>
                  </a:lnTo>
                  <a:lnTo>
                    <a:pt x="460" y="280"/>
                  </a:lnTo>
                  <a:lnTo>
                    <a:pt x="470" y="264"/>
                  </a:lnTo>
                  <a:lnTo>
                    <a:pt x="478" y="245"/>
                  </a:lnTo>
                  <a:lnTo>
                    <a:pt x="486" y="223"/>
                  </a:lnTo>
                  <a:lnTo>
                    <a:pt x="490" y="199"/>
                  </a:lnTo>
                  <a:lnTo>
                    <a:pt x="491" y="173"/>
                  </a:lnTo>
                  <a:lnTo>
                    <a:pt x="491" y="177"/>
                  </a:lnTo>
                  <a:lnTo>
                    <a:pt x="490" y="185"/>
                  </a:lnTo>
                  <a:lnTo>
                    <a:pt x="487" y="198"/>
                  </a:lnTo>
                  <a:lnTo>
                    <a:pt x="481" y="216"/>
                  </a:lnTo>
                  <a:lnTo>
                    <a:pt x="474" y="235"/>
                  </a:lnTo>
                  <a:lnTo>
                    <a:pt x="463" y="256"/>
                  </a:lnTo>
                  <a:lnTo>
                    <a:pt x="448" y="278"/>
                  </a:lnTo>
                  <a:lnTo>
                    <a:pt x="429" y="299"/>
                  </a:lnTo>
                  <a:lnTo>
                    <a:pt x="369" y="294"/>
                  </a:lnTo>
                  <a:lnTo>
                    <a:pt x="376" y="284"/>
                  </a:lnTo>
                  <a:lnTo>
                    <a:pt x="385" y="271"/>
                  </a:lnTo>
                  <a:lnTo>
                    <a:pt x="394" y="254"/>
                  </a:lnTo>
                  <a:lnTo>
                    <a:pt x="405" y="233"/>
                  </a:lnTo>
                  <a:lnTo>
                    <a:pt x="415" y="210"/>
                  </a:lnTo>
                  <a:lnTo>
                    <a:pt x="424" y="184"/>
                  </a:lnTo>
                  <a:lnTo>
                    <a:pt x="430" y="157"/>
                  </a:lnTo>
                  <a:lnTo>
                    <a:pt x="434" y="128"/>
                  </a:lnTo>
                  <a:lnTo>
                    <a:pt x="434" y="131"/>
                  </a:lnTo>
                  <a:lnTo>
                    <a:pt x="430" y="140"/>
                  </a:lnTo>
                  <a:lnTo>
                    <a:pt x="427" y="153"/>
                  </a:lnTo>
                  <a:lnTo>
                    <a:pt x="422" y="170"/>
                  </a:lnTo>
                  <a:lnTo>
                    <a:pt x="414" y="190"/>
                  </a:lnTo>
                  <a:lnTo>
                    <a:pt x="405" y="211"/>
                  </a:lnTo>
                  <a:lnTo>
                    <a:pt x="394" y="233"/>
                  </a:lnTo>
                  <a:lnTo>
                    <a:pt x="381" y="255"/>
                  </a:lnTo>
                  <a:lnTo>
                    <a:pt x="367" y="274"/>
                  </a:lnTo>
                  <a:lnTo>
                    <a:pt x="350" y="292"/>
                  </a:lnTo>
                  <a:lnTo>
                    <a:pt x="298" y="286"/>
                  </a:lnTo>
                  <a:lnTo>
                    <a:pt x="303" y="280"/>
                  </a:lnTo>
                  <a:lnTo>
                    <a:pt x="312" y="269"/>
                  </a:lnTo>
                  <a:lnTo>
                    <a:pt x="322" y="255"/>
                  </a:lnTo>
                  <a:lnTo>
                    <a:pt x="331" y="237"/>
                  </a:lnTo>
                  <a:lnTo>
                    <a:pt x="340" y="216"/>
                  </a:lnTo>
                  <a:lnTo>
                    <a:pt x="348" y="192"/>
                  </a:lnTo>
                  <a:lnTo>
                    <a:pt x="353" y="162"/>
                  </a:lnTo>
                  <a:lnTo>
                    <a:pt x="356" y="131"/>
                  </a:lnTo>
                  <a:lnTo>
                    <a:pt x="356" y="95"/>
                  </a:lnTo>
                  <a:lnTo>
                    <a:pt x="355" y="98"/>
                  </a:lnTo>
                  <a:lnTo>
                    <a:pt x="354" y="107"/>
                  </a:lnTo>
                  <a:lnTo>
                    <a:pt x="352" y="121"/>
                  </a:lnTo>
                  <a:lnTo>
                    <a:pt x="349" y="138"/>
                  </a:lnTo>
                  <a:lnTo>
                    <a:pt x="344" y="158"/>
                  </a:lnTo>
                  <a:lnTo>
                    <a:pt x="338" y="181"/>
                  </a:lnTo>
                  <a:lnTo>
                    <a:pt x="330" y="204"/>
                  </a:lnTo>
                  <a:lnTo>
                    <a:pt x="319" y="227"/>
                  </a:lnTo>
                  <a:lnTo>
                    <a:pt x="306" y="248"/>
                  </a:lnTo>
                  <a:lnTo>
                    <a:pt x="291" y="268"/>
                  </a:lnTo>
                  <a:lnTo>
                    <a:pt x="274" y="284"/>
                  </a:lnTo>
                  <a:lnTo>
                    <a:pt x="214" y="277"/>
                  </a:lnTo>
                  <a:lnTo>
                    <a:pt x="237" y="248"/>
                  </a:lnTo>
                  <a:lnTo>
                    <a:pt x="254" y="220"/>
                  </a:lnTo>
                  <a:lnTo>
                    <a:pt x="267" y="194"/>
                  </a:lnTo>
                  <a:lnTo>
                    <a:pt x="276" y="171"/>
                  </a:lnTo>
                  <a:lnTo>
                    <a:pt x="282" y="150"/>
                  </a:lnTo>
                  <a:lnTo>
                    <a:pt x="285" y="135"/>
                  </a:lnTo>
                  <a:lnTo>
                    <a:pt x="287" y="125"/>
                  </a:lnTo>
                  <a:lnTo>
                    <a:pt x="287" y="122"/>
                  </a:lnTo>
                  <a:lnTo>
                    <a:pt x="277" y="154"/>
                  </a:lnTo>
                  <a:lnTo>
                    <a:pt x="266" y="182"/>
                  </a:lnTo>
                  <a:lnTo>
                    <a:pt x="253" y="206"/>
                  </a:lnTo>
                  <a:lnTo>
                    <a:pt x="240" y="227"/>
                  </a:lnTo>
                  <a:lnTo>
                    <a:pt x="227" y="244"/>
                  </a:lnTo>
                  <a:lnTo>
                    <a:pt x="215" y="257"/>
                  </a:lnTo>
                  <a:lnTo>
                    <a:pt x="204" y="268"/>
                  </a:lnTo>
                  <a:lnTo>
                    <a:pt x="197" y="274"/>
                  </a:lnTo>
                  <a:lnTo>
                    <a:pt x="144" y="267"/>
                  </a:lnTo>
                  <a:lnTo>
                    <a:pt x="168" y="244"/>
                  </a:lnTo>
                  <a:lnTo>
                    <a:pt x="186" y="223"/>
                  </a:lnTo>
                  <a:lnTo>
                    <a:pt x="199" y="205"/>
                  </a:lnTo>
                  <a:lnTo>
                    <a:pt x="207" y="187"/>
                  </a:lnTo>
                  <a:lnTo>
                    <a:pt x="213" y="172"/>
                  </a:lnTo>
                  <a:lnTo>
                    <a:pt x="216" y="160"/>
                  </a:lnTo>
                  <a:lnTo>
                    <a:pt x="217" y="150"/>
                  </a:lnTo>
                  <a:lnTo>
                    <a:pt x="217" y="145"/>
                  </a:lnTo>
                  <a:lnTo>
                    <a:pt x="217" y="143"/>
                  </a:lnTo>
                  <a:lnTo>
                    <a:pt x="207" y="171"/>
                  </a:lnTo>
                  <a:lnTo>
                    <a:pt x="195" y="195"/>
                  </a:lnTo>
                  <a:lnTo>
                    <a:pt x="181" y="216"/>
                  </a:lnTo>
                  <a:lnTo>
                    <a:pt x="167" y="233"/>
                  </a:lnTo>
                  <a:lnTo>
                    <a:pt x="154" y="247"/>
                  </a:lnTo>
                  <a:lnTo>
                    <a:pt x="142" y="258"/>
                  </a:lnTo>
                  <a:lnTo>
                    <a:pt x="133" y="265"/>
                  </a:lnTo>
                  <a:lnTo>
                    <a:pt x="0" y="242"/>
                  </a:lnTo>
                  <a:lnTo>
                    <a:pt x="14" y="236"/>
                  </a:lnTo>
                  <a:lnTo>
                    <a:pt x="29" y="229"/>
                  </a:lnTo>
                  <a:lnTo>
                    <a:pt x="48" y="219"/>
                  </a:lnTo>
                  <a:lnTo>
                    <a:pt x="67" y="205"/>
                  </a:lnTo>
                  <a:lnTo>
                    <a:pt x="90" y="187"/>
                  </a:lnTo>
                  <a:lnTo>
                    <a:pt x="114" y="166"/>
                  </a:lnTo>
                  <a:lnTo>
                    <a:pt x="140" y="141"/>
                  </a:lnTo>
                  <a:lnTo>
                    <a:pt x="168" y="110"/>
                  </a:lnTo>
                  <a:lnTo>
                    <a:pt x="200" y="75"/>
                  </a:lnTo>
                  <a:lnTo>
                    <a:pt x="226" y="49"/>
                  </a:lnTo>
                  <a:lnTo>
                    <a:pt x="254" y="30"/>
                  </a:lnTo>
                  <a:lnTo>
                    <a:pt x="282" y="16"/>
                  </a:lnTo>
                  <a:lnTo>
                    <a:pt x="313" y="6"/>
                  </a:lnTo>
                  <a:lnTo>
                    <a:pt x="344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95" ker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6162675" y="1747838"/>
              <a:ext cx="1209675" cy="1841500"/>
            </a:xfrm>
            <a:custGeom>
              <a:avLst/>
              <a:gdLst>
                <a:gd name="T0" fmla="*/ 472 w 762"/>
                <a:gd name="T1" fmla="*/ 180 h 1160"/>
                <a:gd name="T2" fmla="*/ 393 w 762"/>
                <a:gd name="T3" fmla="*/ 247 h 1160"/>
                <a:gd name="T4" fmla="*/ 433 w 762"/>
                <a:gd name="T5" fmla="*/ 271 h 1160"/>
                <a:gd name="T6" fmla="*/ 357 w 762"/>
                <a:gd name="T7" fmla="*/ 318 h 1160"/>
                <a:gd name="T8" fmla="*/ 406 w 762"/>
                <a:gd name="T9" fmla="*/ 343 h 1160"/>
                <a:gd name="T10" fmla="*/ 418 w 762"/>
                <a:gd name="T11" fmla="*/ 432 h 1160"/>
                <a:gd name="T12" fmla="*/ 278 w 762"/>
                <a:gd name="T13" fmla="*/ 378 h 1160"/>
                <a:gd name="T14" fmla="*/ 397 w 762"/>
                <a:gd name="T15" fmla="*/ 434 h 1160"/>
                <a:gd name="T16" fmla="*/ 360 w 762"/>
                <a:gd name="T17" fmla="*/ 514 h 1160"/>
                <a:gd name="T18" fmla="*/ 277 w 762"/>
                <a:gd name="T19" fmla="*/ 487 h 1160"/>
                <a:gd name="T20" fmla="*/ 402 w 762"/>
                <a:gd name="T21" fmla="*/ 660 h 1160"/>
                <a:gd name="T22" fmla="*/ 250 w 762"/>
                <a:gd name="T23" fmla="*/ 571 h 1160"/>
                <a:gd name="T24" fmla="*/ 243 w 762"/>
                <a:gd name="T25" fmla="*/ 578 h 1160"/>
                <a:gd name="T26" fmla="*/ 398 w 762"/>
                <a:gd name="T27" fmla="*/ 685 h 1160"/>
                <a:gd name="T28" fmla="*/ 295 w 762"/>
                <a:gd name="T29" fmla="*/ 693 h 1160"/>
                <a:gd name="T30" fmla="*/ 140 w 762"/>
                <a:gd name="T31" fmla="*/ 659 h 1160"/>
                <a:gd name="T32" fmla="*/ 293 w 762"/>
                <a:gd name="T33" fmla="*/ 714 h 1160"/>
                <a:gd name="T34" fmla="*/ 303 w 762"/>
                <a:gd name="T35" fmla="*/ 819 h 1160"/>
                <a:gd name="T36" fmla="*/ 161 w 762"/>
                <a:gd name="T37" fmla="*/ 755 h 1160"/>
                <a:gd name="T38" fmla="*/ 325 w 762"/>
                <a:gd name="T39" fmla="*/ 855 h 1160"/>
                <a:gd name="T40" fmla="*/ 269 w 762"/>
                <a:gd name="T41" fmla="*/ 889 h 1160"/>
                <a:gd name="T42" fmla="*/ 179 w 762"/>
                <a:gd name="T43" fmla="*/ 852 h 1160"/>
                <a:gd name="T44" fmla="*/ 331 w 762"/>
                <a:gd name="T45" fmla="*/ 968 h 1160"/>
                <a:gd name="T46" fmla="*/ 261 w 762"/>
                <a:gd name="T47" fmla="*/ 1083 h 1160"/>
                <a:gd name="T48" fmla="*/ 86 w 762"/>
                <a:gd name="T49" fmla="*/ 868 h 1160"/>
                <a:gd name="T50" fmla="*/ 6 w 762"/>
                <a:gd name="T51" fmla="*/ 602 h 1160"/>
                <a:gd name="T52" fmla="*/ 183 w 762"/>
                <a:gd name="T53" fmla="*/ 341 h 1160"/>
                <a:gd name="T54" fmla="*/ 385 w 762"/>
                <a:gd name="T55" fmla="*/ 140 h 1160"/>
                <a:gd name="T56" fmla="*/ 463 w 762"/>
                <a:gd name="T57" fmla="*/ 45 h 1160"/>
                <a:gd name="T58" fmla="*/ 492 w 762"/>
                <a:gd name="T59" fmla="*/ 1 h 1160"/>
                <a:gd name="T60" fmla="*/ 522 w 762"/>
                <a:gd name="T61" fmla="*/ 111 h 1160"/>
                <a:gd name="T62" fmla="*/ 662 w 762"/>
                <a:gd name="T63" fmla="*/ 395 h 1160"/>
                <a:gd name="T64" fmla="*/ 759 w 762"/>
                <a:gd name="T65" fmla="*/ 661 h 1160"/>
                <a:gd name="T66" fmla="*/ 693 w 762"/>
                <a:gd name="T67" fmla="*/ 883 h 1160"/>
                <a:gd name="T68" fmla="*/ 443 w 762"/>
                <a:gd name="T69" fmla="*/ 1038 h 1160"/>
                <a:gd name="T70" fmla="*/ 337 w 762"/>
                <a:gd name="T71" fmla="*/ 1092 h 1160"/>
                <a:gd name="T72" fmla="*/ 482 w 762"/>
                <a:gd name="T73" fmla="*/ 907 h 1160"/>
                <a:gd name="T74" fmla="*/ 505 w 762"/>
                <a:gd name="T75" fmla="*/ 895 h 1160"/>
                <a:gd name="T76" fmla="*/ 389 w 762"/>
                <a:gd name="T77" fmla="*/ 891 h 1160"/>
                <a:gd name="T78" fmla="*/ 566 w 762"/>
                <a:gd name="T79" fmla="*/ 816 h 1160"/>
                <a:gd name="T80" fmla="*/ 494 w 762"/>
                <a:gd name="T81" fmla="*/ 823 h 1160"/>
                <a:gd name="T82" fmla="*/ 479 w 762"/>
                <a:gd name="T83" fmla="*/ 747 h 1160"/>
                <a:gd name="T84" fmla="*/ 658 w 762"/>
                <a:gd name="T85" fmla="*/ 722 h 1160"/>
                <a:gd name="T86" fmla="*/ 497 w 762"/>
                <a:gd name="T87" fmla="*/ 720 h 1160"/>
                <a:gd name="T88" fmla="*/ 438 w 762"/>
                <a:gd name="T89" fmla="*/ 692 h 1160"/>
                <a:gd name="T90" fmla="*/ 621 w 762"/>
                <a:gd name="T91" fmla="*/ 636 h 1160"/>
                <a:gd name="T92" fmla="*/ 509 w 762"/>
                <a:gd name="T93" fmla="*/ 647 h 1160"/>
                <a:gd name="T94" fmla="*/ 487 w 762"/>
                <a:gd name="T95" fmla="*/ 566 h 1160"/>
                <a:gd name="T96" fmla="*/ 611 w 762"/>
                <a:gd name="T97" fmla="*/ 543 h 1160"/>
                <a:gd name="T98" fmla="*/ 432 w 762"/>
                <a:gd name="T99" fmla="*/ 578 h 1160"/>
                <a:gd name="T100" fmla="*/ 588 w 762"/>
                <a:gd name="T101" fmla="*/ 438 h 1160"/>
                <a:gd name="T102" fmla="*/ 505 w 762"/>
                <a:gd name="T103" fmla="*/ 444 h 1160"/>
                <a:gd name="T104" fmla="*/ 483 w 762"/>
                <a:gd name="T105" fmla="*/ 379 h 1160"/>
                <a:gd name="T106" fmla="*/ 554 w 762"/>
                <a:gd name="T107" fmla="*/ 361 h 1160"/>
                <a:gd name="T108" fmla="*/ 492 w 762"/>
                <a:gd name="T109" fmla="*/ 297 h 1160"/>
                <a:gd name="T110" fmla="*/ 532 w 762"/>
                <a:gd name="T111" fmla="*/ 284 h 1160"/>
                <a:gd name="T112" fmla="*/ 479 w 762"/>
                <a:gd name="T113" fmla="*/ 147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" h="1160">
                  <a:moveTo>
                    <a:pt x="489" y="2"/>
                  </a:moveTo>
                  <a:lnTo>
                    <a:pt x="488" y="16"/>
                  </a:lnTo>
                  <a:lnTo>
                    <a:pt x="486" y="37"/>
                  </a:lnTo>
                  <a:lnTo>
                    <a:pt x="484" y="64"/>
                  </a:lnTo>
                  <a:lnTo>
                    <a:pt x="481" y="97"/>
                  </a:lnTo>
                  <a:lnTo>
                    <a:pt x="476" y="136"/>
                  </a:lnTo>
                  <a:lnTo>
                    <a:pt x="472" y="180"/>
                  </a:lnTo>
                  <a:lnTo>
                    <a:pt x="467" y="229"/>
                  </a:lnTo>
                  <a:lnTo>
                    <a:pt x="460" y="282"/>
                  </a:lnTo>
                  <a:lnTo>
                    <a:pt x="453" y="278"/>
                  </a:lnTo>
                  <a:lnTo>
                    <a:pt x="444" y="271"/>
                  </a:lnTo>
                  <a:lnTo>
                    <a:pt x="431" y="263"/>
                  </a:lnTo>
                  <a:lnTo>
                    <a:pt x="413" y="255"/>
                  </a:lnTo>
                  <a:lnTo>
                    <a:pt x="393" y="247"/>
                  </a:lnTo>
                  <a:lnTo>
                    <a:pt x="369" y="239"/>
                  </a:lnTo>
                  <a:lnTo>
                    <a:pt x="372" y="241"/>
                  </a:lnTo>
                  <a:lnTo>
                    <a:pt x="378" y="244"/>
                  </a:lnTo>
                  <a:lnTo>
                    <a:pt x="390" y="248"/>
                  </a:lnTo>
                  <a:lnTo>
                    <a:pt x="403" y="255"/>
                  </a:lnTo>
                  <a:lnTo>
                    <a:pt x="419" y="262"/>
                  </a:lnTo>
                  <a:lnTo>
                    <a:pt x="433" y="271"/>
                  </a:lnTo>
                  <a:lnTo>
                    <a:pt x="447" y="281"/>
                  </a:lnTo>
                  <a:lnTo>
                    <a:pt x="459" y="289"/>
                  </a:lnTo>
                  <a:lnTo>
                    <a:pt x="449" y="360"/>
                  </a:lnTo>
                  <a:lnTo>
                    <a:pt x="424" y="345"/>
                  </a:lnTo>
                  <a:lnTo>
                    <a:pt x="399" y="332"/>
                  </a:lnTo>
                  <a:lnTo>
                    <a:pt x="376" y="323"/>
                  </a:lnTo>
                  <a:lnTo>
                    <a:pt x="357" y="318"/>
                  </a:lnTo>
                  <a:lnTo>
                    <a:pt x="341" y="313"/>
                  </a:lnTo>
                  <a:lnTo>
                    <a:pt x="331" y="312"/>
                  </a:lnTo>
                  <a:lnTo>
                    <a:pt x="327" y="311"/>
                  </a:lnTo>
                  <a:lnTo>
                    <a:pt x="348" y="318"/>
                  </a:lnTo>
                  <a:lnTo>
                    <a:pt x="369" y="325"/>
                  </a:lnTo>
                  <a:lnTo>
                    <a:pt x="388" y="334"/>
                  </a:lnTo>
                  <a:lnTo>
                    <a:pt x="406" y="343"/>
                  </a:lnTo>
                  <a:lnTo>
                    <a:pt x="421" y="350"/>
                  </a:lnTo>
                  <a:lnTo>
                    <a:pt x="433" y="358"/>
                  </a:lnTo>
                  <a:lnTo>
                    <a:pt x="443" y="363"/>
                  </a:lnTo>
                  <a:lnTo>
                    <a:pt x="448" y="368"/>
                  </a:lnTo>
                  <a:lnTo>
                    <a:pt x="437" y="448"/>
                  </a:lnTo>
                  <a:lnTo>
                    <a:pt x="428" y="441"/>
                  </a:lnTo>
                  <a:lnTo>
                    <a:pt x="418" y="432"/>
                  </a:lnTo>
                  <a:lnTo>
                    <a:pt x="402" y="422"/>
                  </a:lnTo>
                  <a:lnTo>
                    <a:pt x="385" y="411"/>
                  </a:lnTo>
                  <a:lnTo>
                    <a:pt x="362" y="400"/>
                  </a:lnTo>
                  <a:lnTo>
                    <a:pt x="337" y="391"/>
                  </a:lnTo>
                  <a:lnTo>
                    <a:pt x="308" y="383"/>
                  </a:lnTo>
                  <a:lnTo>
                    <a:pt x="275" y="376"/>
                  </a:lnTo>
                  <a:lnTo>
                    <a:pt x="278" y="378"/>
                  </a:lnTo>
                  <a:lnTo>
                    <a:pt x="286" y="381"/>
                  </a:lnTo>
                  <a:lnTo>
                    <a:pt x="299" y="385"/>
                  </a:lnTo>
                  <a:lnTo>
                    <a:pt x="315" y="391"/>
                  </a:lnTo>
                  <a:lnTo>
                    <a:pt x="335" y="399"/>
                  </a:lnTo>
                  <a:lnTo>
                    <a:pt x="355" y="409"/>
                  </a:lnTo>
                  <a:lnTo>
                    <a:pt x="376" y="420"/>
                  </a:lnTo>
                  <a:lnTo>
                    <a:pt x="397" y="434"/>
                  </a:lnTo>
                  <a:lnTo>
                    <a:pt x="417" y="449"/>
                  </a:lnTo>
                  <a:lnTo>
                    <a:pt x="434" y="466"/>
                  </a:lnTo>
                  <a:lnTo>
                    <a:pt x="420" y="558"/>
                  </a:lnTo>
                  <a:lnTo>
                    <a:pt x="410" y="549"/>
                  </a:lnTo>
                  <a:lnTo>
                    <a:pt x="397" y="539"/>
                  </a:lnTo>
                  <a:lnTo>
                    <a:pt x="380" y="525"/>
                  </a:lnTo>
                  <a:lnTo>
                    <a:pt x="360" y="514"/>
                  </a:lnTo>
                  <a:lnTo>
                    <a:pt x="336" y="502"/>
                  </a:lnTo>
                  <a:lnTo>
                    <a:pt x="310" y="491"/>
                  </a:lnTo>
                  <a:lnTo>
                    <a:pt x="282" y="484"/>
                  </a:lnTo>
                  <a:lnTo>
                    <a:pt x="250" y="480"/>
                  </a:lnTo>
                  <a:lnTo>
                    <a:pt x="253" y="481"/>
                  </a:lnTo>
                  <a:lnTo>
                    <a:pt x="263" y="483"/>
                  </a:lnTo>
                  <a:lnTo>
                    <a:pt x="277" y="487"/>
                  </a:lnTo>
                  <a:lnTo>
                    <a:pt x="296" y="494"/>
                  </a:lnTo>
                  <a:lnTo>
                    <a:pt x="318" y="503"/>
                  </a:lnTo>
                  <a:lnTo>
                    <a:pt x="341" y="516"/>
                  </a:lnTo>
                  <a:lnTo>
                    <a:pt x="366" y="533"/>
                  </a:lnTo>
                  <a:lnTo>
                    <a:pt x="392" y="554"/>
                  </a:lnTo>
                  <a:lnTo>
                    <a:pt x="417" y="579"/>
                  </a:lnTo>
                  <a:lnTo>
                    <a:pt x="402" y="660"/>
                  </a:lnTo>
                  <a:lnTo>
                    <a:pt x="392" y="652"/>
                  </a:lnTo>
                  <a:lnTo>
                    <a:pt x="376" y="640"/>
                  </a:lnTo>
                  <a:lnTo>
                    <a:pt x="358" y="627"/>
                  </a:lnTo>
                  <a:lnTo>
                    <a:pt x="335" y="612"/>
                  </a:lnTo>
                  <a:lnTo>
                    <a:pt x="310" y="597"/>
                  </a:lnTo>
                  <a:lnTo>
                    <a:pt x="281" y="584"/>
                  </a:lnTo>
                  <a:lnTo>
                    <a:pt x="250" y="571"/>
                  </a:lnTo>
                  <a:lnTo>
                    <a:pt x="216" y="561"/>
                  </a:lnTo>
                  <a:lnTo>
                    <a:pt x="182" y="555"/>
                  </a:lnTo>
                  <a:lnTo>
                    <a:pt x="184" y="555"/>
                  </a:lnTo>
                  <a:lnTo>
                    <a:pt x="192" y="558"/>
                  </a:lnTo>
                  <a:lnTo>
                    <a:pt x="206" y="562"/>
                  </a:lnTo>
                  <a:lnTo>
                    <a:pt x="223" y="569"/>
                  </a:lnTo>
                  <a:lnTo>
                    <a:pt x="243" y="578"/>
                  </a:lnTo>
                  <a:lnTo>
                    <a:pt x="264" y="587"/>
                  </a:lnTo>
                  <a:lnTo>
                    <a:pt x="288" y="599"/>
                  </a:lnTo>
                  <a:lnTo>
                    <a:pt x="312" y="614"/>
                  </a:lnTo>
                  <a:lnTo>
                    <a:pt x="336" y="629"/>
                  </a:lnTo>
                  <a:lnTo>
                    <a:pt x="359" y="646"/>
                  </a:lnTo>
                  <a:lnTo>
                    <a:pt x="380" y="665"/>
                  </a:lnTo>
                  <a:lnTo>
                    <a:pt x="398" y="685"/>
                  </a:lnTo>
                  <a:lnTo>
                    <a:pt x="384" y="757"/>
                  </a:lnTo>
                  <a:lnTo>
                    <a:pt x="377" y="750"/>
                  </a:lnTo>
                  <a:lnTo>
                    <a:pt x="366" y="741"/>
                  </a:lnTo>
                  <a:lnTo>
                    <a:pt x="353" y="729"/>
                  </a:lnTo>
                  <a:lnTo>
                    <a:pt x="337" y="717"/>
                  </a:lnTo>
                  <a:lnTo>
                    <a:pt x="318" y="705"/>
                  </a:lnTo>
                  <a:lnTo>
                    <a:pt x="295" y="693"/>
                  </a:lnTo>
                  <a:lnTo>
                    <a:pt x="269" y="682"/>
                  </a:lnTo>
                  <a:lnTo>
                    <a:pt x="239" y="672"/>
                  </a:lnTo>
                  <a:lnTo>
                    <a:pt x="207" y="665"/>
                  </a:lnTo>
                  <a:lnTo>
                    <a:pt x="170" y="659"/>
                  </a:lnTo>
                  <a:lnTo>
                    <a:pt x="128" y="657"/>
                  </a:lnTo>
                  <a:lnTo>
                    <a:pt x="132" y="658"/>
                  </a:lnTo>
                  <a:lnTo>
                    <a:pt x="140" y="659"/>
                  </a:lnTo>
                  <a:lnTo>
                    <a:pt x="154" y="663"/>
                  </a:lnTo>
                  <a:lnTo>
                    <a:pt x="172" y="667"/>
                  </a:lnTo>
                  <a:lnTo>
                    <a:pt x="194" y="673"/>
                  </a:lnTo>
                  <a:lnTo>
                    <a:pt x="216" y="680"/>
                  </a:lnTo>
                  <a:lnTo>
                    <a:pt x="241" y="690"/>
                  </a:lnTo>
                  <a:lnTo>
                    <a:pt x="268" y="701"/>
                  </a:lnTo>
                  <a:lnTo>
                    <a:pt x="293" y="714"/>
                  </a:lnTo>
                  <a:lnTo>
                    <a:pt x="318" y="730"/>
                  </a:lnTo>
                  <a:lnTo>
                    <a:pt x="340" y="747"/>
                  </a:lnTo>
                  <a:lnTo>
                    <a:pt x="361" y="767"/>
                  </a:lnTo>
                  <a:lnTo>
                    <a:pt x="377" y="789"/>
                  </a:lnTo>
                  <a:lnTo>
                    <a:pt x="361" y="869"/>
                  </a:lnTo>
                  <a:lnTo>
                    <a:pt x="333" y="842"/>
                  </a:lnTo>
                  <a:lnTo>
                    <a:pt x="303" y="819"/>
                  </a:lnTo>
                  <a:lnTo>
                    <a:pt x="275" y="800"/>
                  </a:lnTo>
                  <a:lnTo>
                    <a:pt x="248" y="785"/>
                  </a:lnTo>
                  <a:lnTo>
                    <a:pt x="224" y="773"/>
                  </a:lnTo>
                  <a:lnTo>
                    <a:pt x="202" y="766"/>
                  </a:lnTo>
                  <a:lnTo>
                    <a:pt x="184" y="760"/>
                  </a:lnTo>
                  <a:lnTo>
                    <a:pt x="170" y="756"/>
                  </a:lnTo>
                  <a:lnTo>
                    <a:pt x="161" y="755"/>
                  </a:lnTo>
                  <a:lnTo>
                    <a:pt x="158" y="754"/>
                  </a:lnTo>
                  <a:lnTo>
                    <a:pt x="196" y="768"/>
                  </a:lnTo>
                  <a:lnTo>
                    <a:pt x="229" y="784"/>
                  </a:lnTo>
                  <a:lnTo>
                    <a:pt x="260" y="803"/>
                  </a:lnTo>
                  <a:lnTo>
                    <a:pt x="285" y="820"/>
                  </a:lnTo>
                  <a:lnTo>
                    <a:pt x="307" y="839"/>
                  </a:lnTo>
                  <a:lnTo>
                    <a:pt x="325" y="855"/>
                  </a:lnTo>
                  <a:lnTo>
                    <a:pt x="339" y="870"/>
                  </a:lnTo>
                  <a:lnTo>
                    <a:pt x="349" y="883"/>
                  </a:lnTo>
                  <a:lnTo>
                    <a:pt x="357" y="893"/>
                  </a:lnTo>
                  <a:lnTo>
                    <a:pt x="340" y="964"/>
                  </a:lnTo>
                  <a:lnTo>
                    <a:pt x="315" y="932"/>
                  </a:lnTo>
                  <a:lnTo>
                    <a:pt x="291" y="908"/>
                  </a:lnTo>
                  <a:lnTo>
                    <a:pt x="269" y="889"/>
                  </a:lnTo>
                  <a:lnTo>
                    <a:pt x="248" y="875"/>
                  </a:lnTo>
                  <a:lnTo>
                    <a:pt x="228" y="865"/>
                  </a:lnTo>
                  <a:lnTo>
                    <a:pt x="212" y="858"/>
                  </a:lnTo>
                  <a:lnTo>
                    <a:pt x="199" y="854"/>
                  </a:lnTo>
                  <a:lnTo>
                    <a:pt x="188" y="852"/>
                  </a:lnTo>
                  <a:lnTo>
                    <a:pt x="182" y="852"/>
                  </a:lnTo>
                  <a:lnTo>
                    <a:pt x="179" y="852"/>
                  </a:lnTo>
                  <a:lnTo>
                    <a:pt x="212" y="865"/>
                  </a:lnTo>
                  <a:lnTo>
                    <a:pt x="241" y="881"/>
                  </a:lnTo>
                  <a:lnTo>
                    <a:pt x="266" y="900"/>
                  </a:lnTo>
                  <a:lnTo>
                    <a:pt x="287" y="918"/>
                  </a:lnTo>
                  <a:lnTo>
                    <a:pt x="306" y="937"/>
                  </a:lnTo>
                  <a:lnTo>
                    <a:pt x="320" y="954"/>
                  </a:lnTo>
                  <a:lnTo>
                    <a:pt x="331" y="968"/>
                  </a:lnTo>
                  <a:lnTo>
                    <a:pt x="337" y="979"/>
                  </a:lnTo>
                  <a:lnTo>
                    <a:pt x="315" y="1069"/>
                  </a:lnTo>
                  <a:lnTo>
                    <a:pt x="293" y="1160"/>
                  </a:lnTo>
                  <a:lnTo>
                    <a:pt x="288" y="1143"/>
                  </a:lnTo>
                  <a:lnTo>
                    <a:pt x="282" y="1126"/>
                  </a:lnTo>
                  <a:lnTo>
                    <a:pt x="272" y="1105"/>
                  </a:lnTo>
                  <a:lnTo>
                    <a:pt x="261" y="1083"/>
                  </a:lnTo>
                  <a:lnTo>
                    <a:pt x="247" y="1059"/>
                  </a:lnTo>
                  <a:lnTo>
                    <a:pt x="229" y="1033"/>
                  </a:lnTo>
                  <a:lnTo>
                    <a:pt x="209" y="1005"/>
                  </a:lnTo>
                  <a:lnTo>
                    <a:pt x="184" y="975"/>
                  </a:lnTo>
                  <a:lnTo>
                    <a:pt x="155" y="942"/>
                  </a:lnTo>
                  <a:lnTo>
                    <a:pt x="123" y="906"/>
                  </a:lnTo>
                  <a:lnTo>
                    <a:pt x="86" y="868"/>
                  </a:lnTo>
                  <a:lnTo>
                    <a:pt x="55" y="833"/>
                  </a:lnTo>
                  <a:lnTo>
                    <a:pt x="33" y="796"/>
                  </a:lnTo>
                  <a:lnTo>
                    <a:pt x="15" y="758"/>
                  </a:lnTo>
                  <a:lnTo>
                    <a:pt x="4" y="719"/>
                  </a:lnTo>
                  <a:lnTo>
                    <a:pt x="0" y="680"/>
                  </a:lnTo>
                  <a:lnTo>
                    <a:pt x="0" y="641"/>
                  </a:lnTo>
                  <a:lnTo>
                    <a:pt x="6" y="602"/>
                  </a:lnTo>
                  <a:lnTo>
                    <a:pt x="17" y="562"/>
                  </a:lnTo>
                  <a:lnTo>
                    <a:pt x="33" y="523"/>
                  </a:lnTo>
                  <a:lnTo>
                    <a:pt x="52" y="486"/>
                  </a:lnTo>
                  <a:lnTo>
                    <a:pt x="77" y="449"/>
                  </a:lnTo>
                  <a:lnTo>
                    <a:pt x="105" y="415"/>
                  </a:lnTo>
                  <a:lnTo>
                    <a:pt x="138" y="382"/>
                  </a:lnTo>
                  <a:lnTo>
                    <a:pt x="183" y="341"/>
                  </a:lnTo>
                  <a:lnTo>
                    <a:pt x="222" y="303"/>
                  </a:lnTo>
                  <a:lnTo>
                    <a:pt x="258" y="269"/>
                  </a:lnTo>
                  <a:lnTo>
                    <a:pt x="290" y="237"/>
                  </a:lnTo>
                  <a:lnTo>
                    <a:pt x="319" y="209"/>
                  </a:lnTo>
                  <a:lnTo>
                    <a:pt x="344" y="184"/>
                  </a:lnTo>
                  <a:lnTo>
                    <a:pt x="366" y="161"/>
                  </a:lnTo>
                  <a:lnTo>
                    <a:pt x="385" y="140"/>
                  </a:lnTo>
                  <a:lnTo>
                    <a:pt x="402" y="122"/>
                  </a:lnTo>
                  <a:lnTo>
                    <a:pt x="417" y="106"/>
                  </a:lnTo>
                  <a:lnTo>
                    <a:pt x="428" y="90"/>
                  </a:lnTo>
                  <a:lnTo>
                    <a:pt x="439" y="77"/>
                  </a:lnTo>
                  <a:lnTo>
                    <a:pt x="448" y="65"/>
                  </a:lnTo>
                  <a:lnTo>
                    <a:pt x="457" y="55"/>
                  </a:lnTo>
                  <a:lnTo>
                    <a:pt x="463" y="45"/>
                  </a:lnTo>
                  <a:lnTo>
                    <a:pt x="469" y="36"/>
                  </a:lnTo>
                  <a:lnTo>
                    <a:pt x="474" y="27"/>
                  </a:lnTo>
                  <a:lnTo>
                    <a:pt x="480" y="19"/>
                  </a:lnTo>
                  <a:lnTo>
                    <a:pt x="484" y="10"/>
                  </a:lnTo>
                  <a:lnTo>
                    <a:pt x="489" y="2"/>
                  </a:lnTo>
                  <a:close/>
                  <a:moveTo>
                    <a:pt x="490" y="0"/>
                  </a:moveTo>
                  <a:lnTo>
                    <a:pt x="492" y="1"/>
                  </a:lnTo>
                  <a:lnTo>
                    <a:pt x="492" y="7"/>
                  </a:lnTo>
                  <a:lnTo>
                    <a:pt x="493" y="14"/>
                  </a:lnTo>
                  <a:lnTo>
                    <a:pt x="496" y="26"/>
                  </a:lnTo>
                  <a:lnTo>
                    <a:pt x="499" y="43"/>
                  </a:lnTo>
                  <a:lnTo>
                    <a:pt x="505" y="61"/>
                  </a:lnTo>
                  <a:lnTo>
                    <a:pt x="512" y="84"/>
                  </a:lnTo>
                  <a:lnTo>
                    <a:pt x="522" y="111"/>
                  </a:lnTo>
                  <a:lnTo>
                    <a:pt x="534" y="142"/>
                  </a:lnTo>
                  <a:lnTo>
                    <a:pt x="549" y="176"/>
                  </a:lnTo>
                  <a:lnTo>
                    <a:pt x="567" y="216"/>
                  </a:lnTo>
                  <a:lnTo>
                    <a:pt x="587" y="258"/>
                  </a:lnTo>
                  <a:lnTo>
                    <a:pt x="612" y="305"/>
                  </a:lnTo>
                  <a:lnTo>
                    <a:pt x="641" y="356"/>
                  </a:lnTo>
                  <a:lnTo>
                    <a:pt x="662" y="395"/>
                  </a:lnTo>
                  <a:lnTo>
                    <a:pt x="682" y="433"/>
                  </a:lnTo>
                  <a:lnTo>
                    <a:pt x="700" y="472"/>
                  </a:lnTo>
                  <a:lnTo>
                    <a:pt x="718" y="510"/>
                  </a:lnTo>
                  <a:lnTo>
                    <a:pt x="732" y="549"/>
                  </a:lnTo>
                  <a:lnTo>
                    <a:pt x="744" y="586"/>
                  </a:lnTo>
                  <a:lnTo>
                    <a:pt x="754" y="624"/>
                  </a:lnTo>
                  <a:lnTo>
                    <a:pt x="759" y="661"/>
                  </a:lnTo>
                  <a:lnTo>
                    <a:pt x="762" y="697"/>
                  </a:lnTo>
                  <a:lnTo>
                    <a:pt x="761" y="731"/>
                  </a:lnTo>
                  <a:lnTo>
                    <a:pt x="757" y="765"/>
                  </a:lnTo>
                  <a:lnTo>
                    <a:pt x="748" y="797"/>
                  </a:lnTo>
                  <a:lnTo>
                    <a:pt x="734" y="828"/>
                  </a:lnTo>
                  <a:lnTo>
                    <a:pt x="716" y="856"/>
                  </a:lnTo>
                  <a:lnTo>
                    <a:pt x="693" y="883"/>
                  </a:lnTo>
                  <a:lnTo>
                    <a:pt x="663" y="908"/>
                  </a:lnTo>
                  <a:lnTo>
                    <a:pt x="629" y="931"/>
                  </a:lnTo>
                  <a:lnTo>
                    <a:pt x="584" y="956"/>
                  </a:lnTo>
                  <a:lnTo>
                    <a:pt x="543" y="979"/>
                  </a:lnTo>
                  <a:lnTo>
                    <a:pt x="506" y="1000"/>
                  </a:lnTo>
                  <a:lnTo>
                    <a:pt x="473" y="1019"/>
                  </a:lnTo>
                  <a:lnTo>
                    <a:pt x="443" y="1038"/>
                  </a:lnTo>
                  <a:lnTo>
                    <a:pt x="415" y="1055"/>
                  </a:lnTo>
                  <a:lnTo>
                    <a:pt x="392" y="1073"/>
                  </a:lnTo>
                  <a:lnTo>
                    <a:pt x="371" y="1090"/>
                  </a:lnTo>
                  <a:lnTo>
                    <a:pt x="352" y="1109"/>
                  </a:lnTo>
                  <a:lnTo>
                    <a:pt x="335" y="1129"/>
                  </a:lnTo>
                  <a:lnTo>
                    <a:pt x="321" y="1152"/>
                  </a:lnTo>
                  <a:lnTo>
                    <a:pt x="337" y="1092"/>
                  </a:lnTo>
                  <a:lnTo>
                    <a:pt x="353" y="1029"/>
                  </a:lnTo>
                  <a:lnTo>
                    <a:pt x="368" y="963"/>
                  </a:lnTo>
                  <a:lnTo>
                    <a:pt x="382" y="953"/>
                  </a:lnTo>
                  <a:lnTo>
                    <a:pt x="400" y="942"/>
                  </a:lnTo>
                  <a:lnTo>
                    <a:pt x="423" y="929"/>
                  </a:lnTo>
                  <a:lnTo>
                    <a:pt x="451" y="918"/>
                  </a:lnTo>
                  <a:lnTo>
                    <a:pt x="482" y="907"/>
                  </a:lnTo>
                  <a:lnTo>
                    <a:pt x="517" y="901"/>
                  </a:lnTo>
                  <a:lnTo>
                    <a:pt x="554" y="899"/>
                  </a:lnTo>
                  <a:lnTo>
                    <a:pt x="551" y="897"/>
                  </a:lnTo>
                  <a:lnTo>
                    <a:pt x="545" y="896"/>
                  </a:lnTo>
                  <a:lnTo>
                    <a:pt x="535" y="895"/>
                  </a:lnTo>
                  <a:lnTo>
                    <a:pt x="522" y="894"/>
                  </a:lnTo>
                  <a:lnTo>
                    <a:pt x="505" y="895"/>
                  </a:lnTo>
                  <a:lnTo>
                    <a:pt x="484" y="897"/>
                  </a:lnTo>
                  <a:lnTo>
                    <a:pt x="460" y="904"/>
                  </a:lnTo>
                  <a:lnTo>
                    <a:pt x="434" y="914"/>
                  </a:lnTo>
                  <a:lnTo>
                    <a:pt x="403" y="928"/>
                  </a:lnTo>
                  <a:lnTo>
                    <a:pt x="371" y="946"/>
                  </a:lnTo>
                  <a:lnTo>
                    <a:pt x="381" y="899"/>
                  </a:lnTo>
                  <a:lnTo>
                    <a:pt x="389" y="891"/>
                  </a:lnTo>
                  <a:lnTo>
                    <a:pt x="403" y="881"/>
                  </a:lnTo>
                  <a:lnTo>
                    <a:pt x="421" y="870"/>
                  </a:lnTo>
                  <a:lnTo>
                    <a:pt x="442" y="857"/>
                  </a:lnTo>
                  <a:lnTo>
                    <a:pt x="467" y="845"/>
                  </a:lnTo>
                  <a:lnTo>
                    <a:pt x="496" y="833"/>
                  </a:lnTo>
                  <a:lnTo>
                    <a:pt x="529" y="823"/>
                  </a:lnTo>
                  <a:lnTo>
                    <a:pt x="566" y="816"/>
                  </a:lnTo>
                  <a:lnTo>
                    <a:pt x="606" y="810"/>
                  </a:lnTo>
                  <a:lnTo>
                    <a:pt x="602" y="810"/>
                  </a:lnTo>
                  <a:lnTo>
                    <a:pt x="592" y="809"/>
                  </a:lnTo>
                  <a:lnTo>
                    <a:pt x="574" y="810"/>
                  </a:lnTo>
                  <a:lnTo>
                    <a:pt x="552" y="813"/>
                  </a:lnTo>
                  <a:lnTo>
                    <a:pt x="525" y="817"/>
                  </a:lnTo>
                  <a:lnTo>
                    <a:pt x="494" y="823"/>
                  </a:lnTo>
                  <a:lnTo>
                    <a:pt x="460" y="835"/>
                  </a:lnTo>
                  <a:lnTo>
                    <a:pt x="424" y="851"/>
                  </a:lnTo>
                  <a:lnTo>
                    <a:pt x="386" y="872"/>
                  </a:lnTo>
                  <a:lnTo>
                    <a:pt x="399" y="794"/>
                  </a:lnTo>
                  <a:lnTo>
                    <a:pt x="423" y="775"/>
                  </a:lnTo>
                  <a:lnTo>
                    <a:pt x="450" y="759"/>
                  </a:lnTo>
                  <a:lnTo>
                    <a:pt x="479" y="747"/>
                  </a:lnTo>
                  <a:lnTo>
                    <a:pt x="509" y="738"/>
                  </a:lnTo>
                  <a:lnTo>
                    <a:pt x="539" y="731"/>
                  </a:lnTo>
                  <a:lnTo>
                    <a:pt x="569" y="727"/>
                  </a:lnTo>
                  <a:lnTo>
                    <a:pt x="596" y="724"/>
                  </a:lnTo>
                  <a:lnTo>
                    <a:pt x="621" y="723"/>
                  </a:lnTo>
                  <a:lnTo>
                    <a:pt x="643" y="722"/>
                  </a:lnTo>
                  <a:lnTo>
                    <a:pt x="658" y="722"/>
                  </a:lnTo>
                  <a:lnTo>
                    <a:pt x="669" y="723"/>
                  </a:lnTo>
                  <a:lnTo>
                    <a:pt x="673" y="723"/>
                  </a:lnTo>
                  <a:lnTo>
                    <a:pt x="631" y="716"/>
                  </a:lnTo>
                  <a:lnTo>
                    <a:pt x="593" y="713"/>
                  </a:lnTo>
                  <a:lnTo>
                    <a:pt x="557" y="713"/>
                  </a:lnTo>
                  <a:lnTo>
                    <a:pt x="525" y="716"/>
                  </a:lnTo>
                  <a:lnTo>
                    <a:pt x="497" y="720"/>
                  </a:lnTo>
                  <a:lnTo>
                    <a:pt x="471" y="728"/>
                  </a:lnTo>
                  <a:lnTo>
                    <a:pt x="449" y="735"/>
                  </a:lnTo>
                  <a:lnTo>
                    <a:pt x="431" y="744"/>
                  </a:lnTo>
                  <a:lnTo>
                    <a:pt x="417" y="752"/>
                  </a:lnTo>
                  <a:lnTo>
                    <a:pt x="406" y="758"/>
                  </a:lnTo>
                  <a:lnTo>
                    <a:pt x="413" y="708"/>
                  </a:lnTo>
                  <a:lnTo>
                    <a:pt x="438" y="692"/>
                  </a:lnTo>
                  <a:lnTo>
                    <a:pt x="465" y="678"/>
                  </a:lnTo>
                  <a:lnTo>
                    <a:pt x="494" y="666"/>
                  </a:lnTo>
                  <a:lnTo>
                    <a:pt x="522" y="656"/>
                  </a:lnTo>
                  <a:lnTo>
                    <a:pt x="550" y="649"/>
                  </a:lnTo>
                  <a:lnTo>
                    <a:pt x="577" y="643"/>
                  </a:lnTo>
                  <a:lnTo>
                    <a:pt x="601" y="639"/>
                  </a:lnTo>
                  <a:lnTo>
                    <a:pt x="621" y="636"/>
                  </a:lnTo>
                  <a:lnTo>
                    <a:pt x="637" y="634"/>
                  </a:lnTo>
                  <a:lnTo>
                    <a:pt x="647" y="633"/>
                  </a:lnTo>
                  <a:lnTo>
                    <a:pt x="650" y="633"/>
                  </a:lnTo>
                  <a:lnTo>
                    <a:pt x="612" y="632"/>
                  </a:lnTo>
                  <a:lnTo>
                    <a:pt x="575" y="634"/>
                  </a:lnTo>
                  <a:lnTo>
                    <a:pt x="541" y="640"/>
                  </a:lnTo>
                  <a:lnTo>
                    <a:pt x="509" y="647"/>
                  </a:lnTo>
                  <a:lnTo>
                    <a:pt x="480" y="656"/>
                  </a:lnTo>
                  <a:lnTo>
                    <a:pt x="455" y="666"/>
                  </a:lnTo>
                  <a:lnTo>
                    <a:pt x="433" y="674"/>
                  </a:lnTo>
                  <a:lnTo>
                    <a:pt x="418" y="682"/>
                  </a:lnTo>
                  <a:lnTo>
                    <a:pt x="428" y="598"/>
                  </a:lnTo>
                  <a:lnTo>
                    <a:pt x="459" y="580"/>
                  </a:lnTo>
                  <a:lnTo>
                    <a:pt x="487" y="566"/>
                  </a:lnTo>
                  <a:lnTo>
                    <a:pt x="515" y="556"/>
                  </a:lnTo>
                  <a:lnTo>
                    <a:pt x="542" y="548"/>
                  </a:lnTo>
                  <a:lnTo>
                    <a:pt x="564" y="545"/>
                  </a:lnTo>
                  <a:lnTo>
                    <a:pt x="584" y="543"/>
                  </a:lnTo>
                  <a:lnTo>
                    <a:pt x="598" y="542"/>
                  </a:lnTo>
                  <a:lnTo>
                    <a:pt x="608" y="542"/>
                  </a:lnTo>
                  <a:lnTo>
                    <a:pt x="611" y="543"/>
                  </a:lnTo>
                  <a:lnTo>
                    <a:pt x="577" y="539"/>
                  </a:lnTo>
                  <a:lnTo>
                    <a:pt x="545" y="540"/>
                  </a:lnTo>
                  <a:lnTo>
                    <a:pt x="515" y="544"/>
                  </a:lnTo>
                  <a:lnTo>
                    <a:pt x="488" y="552"/>
                  </a:lnTo>
                  <a:lnTo>
                    <a:pt x="465" y="560"/>
                  </a:lnTo>
                  <a:lnTo>
                    <a:pt x="446" y="569"/>
                  </a:lnTo>
                  <a:lnTo>
                    <a:pt x="432" y="578"/>
                  </a:lnTo>
                  <a:lnTo>
                    <a:pt x="444" y="486"/>
                  </a:lnTo>
                  <a:lnTo>
                    <a:pt x="467" y="472"/>
                  </a:lnTo>
                  <a:lnTo>
                    <a:pt x="493" y="461"/>
                  </a:lnTo>
                  <a:lnTo>
                    <a:pt x="519" y="453"/>
                  </a:lnTo>
                  <a:lnTo>
                    <a:pt x="544" y="446"/>
                  </a:lnTo>
                  <a:lnTo>
                    <a:pt x="568" y="442"/>
                  </a:lnTo>
                  <a:lnTo>
                    <a:pt x="588" y="438"/>
                  </a:lnTo>
                  <a:lnTo>
                    <a:pt x="605" y="437"/>
                  </a:lnTo>
                  <a:lnTo>
                    <a:pt x="616" y="436"/>
                  </a:lnTo>
                  <a:lnTo>
                    <a:pt x="619" y="436"/>
                  </a:lnTo>
                  <a:lnTo>
                    <a:pt x="586" y="434"/>
                  </a:lnTo>
                  <a:lnTo>
                    <a:pt x="556" y="435"/>
                  </a:lnTo>
                  <a:lnTo>
                    <a:pt x="529" y="438"/>
                  </a:lnTo>
                  <a:lnTo>
                    <a:pt x="505" y="444"/>
                  </a:lnTo>
                  <a:lnTo>
                    <a:pt x="484" y="450"/>
                  </a:lnTo>
                  <a:lnTo>
                    <a:pt x="468" y="457"/>
                  </a:lnTo>
                  <a:lnTo>
                    <a:pt x="455" y="462"/>
                  </a:lnTo>
                  <a:lnTo>
                    <a:pt x="446" y="468"/>
                  </a:lnTo>
                  <a:lnTo>
                    <a:pt x="455" y="387"/>
                  </a:lnTo>
                  <a:lnTo>
                    <a:pt x="467" y="384"/>
                  </a:lnTo>
                  <a:lnTo>
                    <a:pt x="483" y="379"/>
                  </a:lnTo>
                  <a:lnTo>
                    <a:pt x="505" y="373"/>
                  </a:lnTo>
                  <a:lnTo>
                    <a:pt x="529" y="368"/>
                  </a:lnTo>
                  <a:lnTo>
                    <a:pt x="555" y="363"/>
                  </a:lnTo>
                  <a:lnTo>
                    <a:pt x="582" y="362"/>
                  </a:lnTo>
                  <a:lnTo>
                    <a:pt x="579" y="362"/>
                  </a:lnTo>
                  <a:lnTo>
                    <a:pt x="569" y="361"/>
                  </a:lnTo>
                  <a:lnTo>
                    <a:pt x="554" y="361"/>
                  </a:lnTo>
                  <a:lnTo>
                    <a:pt x="533" y="362"/>
                  </a:lnTo>
                  <a:lnTo>
                    <a:pt x="509" y="366"/>
                  </a:lnTo>
                  <a:lnTo>
                    <a:pt x="483" y="371"/>
                  </a:lnTo>
                  <a:lnTo>
                    <a:pt x="456" y="380"/>
                  </a:lnTo>
                  <a:lnTo>
                    <a:pt x="463" y="308"/>
                  </a:lnTo>
                  <a:lnTo>
                    <a:pt x="476" y="303"/>
                  </a:lnTo>
                  <a:lnTo>
                    <a:pt x="492" y="297"/>
                  </a:lnTo>
                  <a:lnTo>
                    <a:pt x="508" y="293"/>
                  </a:lnTo>
                  <a:lnTo>
                    <a:pt x="523" y="288"/>
                  </a:lnTo>
                  <a:lnTo>
                    <a:pt x="537" y="286"/>
                  </a:lnTo>
                  <a:lnTo>
                    <a:pt x="548" y="284"/>
                  </a:lnTo>
                  <a:lnTo>
                    <a:pt x="556" y="282"/>
                  </a:lnTo>
                  <a:lnTo>
                    <a:pt x="559" y="282"/>
                  </a:lnTo>
                  <a:lnTo>
                    <a:pt x="532" y="284"/>
                  </a:lnTo>
                  <a:lnTo>
                    <a:pt x="509" y="287"/>
                  </a:lnTo>
                  <a:lnTo>
                    <a:pt x="489" y="293"/>
                  </a:lnTo>
                  <a:lnTo>
                    <a:pt x="474" y="297"/>
                  </a:lnTo>
                  <a:lnTo>
                    <a:pt x="464" y="301"/>
                  </a:lnTo>
                  <a:lnTo>
                    <a:pt x="470" y="246"/>
                  </a:lnTo>
                  <a:lnTo>
                    <a:pt x="474" y="194"/>
                  </a:lnTo>
                  <a:lnTo>
                    <a:pt x="479" y="147"/>
                  </a:lnTo>
                  <a:lnTo>
                    <a:pt x="482" y="106"/>
                  </a:lnTo>
                  <a:lnTo>
                    <a:pt x="485" y="70"/>
                  </a:lnTo>
                  <a:lnTo>
                    <a:pt x="487" y="39"/>
                  </a:lnTo>
                  <a:lnTo>
                    <a:pt x="488" y="16"/>
                  </a:lnTo>
                  <a:lnTo>
                    <a:pt x="489" y="1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95" ker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4319588" y="3300413"/>
              <a:ext cx="1228725" cy="808037"/>
            </a:xfrm>
            <a:custGeom>
              <a:avLst/>
              <a:gdLst>
                <a:gd name="T0" fmla="*/ 694 w 774"/>
                <a:gd name="T1" fmla="*/ 299 h 509"/>
                <a:gd name="T2" fmla="*/ 568 w 774"/>
                <a:gd name="T3" fmla="*/ 475 h 509"/>
                <a:gd name="T4" fmla="*/ 401 w 774"/>
                <a:gd name="T5" fmla="*/ 502 h 509"/>
                <a:gd name="T6" fmla="*/ 196 w 774"/>
                <a:gd name="T7" fmla="*/ 401 h 509"/>
                <a:gd name="T8" fmla="*/ 68 w 774"/>
                <a:gd name="T9" fmla="*/ 337 h 509"/>
                <a:gd name="T10" fmla="*/ 10 w 774"/>
                <a:gd name="T11" fmla="*/ 320 h 509"/>
                <a:gd name="T12" fmla="*/ 110 w 774"/>
                <a:gd name="T13" fmla="*/ 296 h 509"/>
                <a:gd name="T14" fmla="*/ 177 w 774"/>
                <a:gd name="T15" fmla="*/ 328 h 509"/>
                <a:gd name="T16" fmla="*/ 186 w 774"/>
                <a:gd name="T17" fmla="*/ 294 h 509"/>
                <a:gd name="T18" fmla="*/ 229 w 774"/>
                <a:gd name="T19" fmla="*/ 348 h 509"/>
                <a:gd name="T20" fmla="*/ 238 w 774"/>
                <a:gd name="T21" fmla="*/ 290 h 509"/>
                <a:gd name="T22" fmla="*/ 282 w 774"/>
                <a:gd name="T23" fmla="*/ 304 h 509"/>
                <a:gd name="T24" fmla="*/ 282 w 774"/>
                <a:gd name="T25" fmla="*/ 356 h 509"/>
                <a:gd name="T26" fmla="*/ 369 w 774"/>
                <a:gd name="T27" fmla="*/ 254 h 509"/>
                <a:gd name="T28" fmla="*/ 352 w 774"/>
                <a:gd name="T29" fmla="*/ 376 h 509"/>
                <a:gd name="T30" fmla="*/ 360 w 774"/>
                <a:gd name="T31" fmla="*/ 298 h 509"/>
                <a:gd name="T32" fmla="*/ 419 w 774"/>
                <a:gd name="T33" fmla="*/ 295 h 509"/>
                <a:gd name="T34" fmla="*/ 413 w 774"/>
                <a:gd name="T35" fmla="*/ 393 h 509"/>
                <a:gd name="T36" fmla="*/ 441 w 774"/>
                <a:gd name="T37" fmla="*/ 264 h 509"/>
                <a:gd name="T38" fmla="*/ 481 w 774"/>
                <a:gd name="T39" fmla="*/ 288 h 509"/>
                <a:gd name="T40" fmla="*/ 487 w 774"/>
                <a:gd name="T41" fmla="*/ 416 h 509"/>
                <a:gd name="T42" fmla="*/ 492 w 774"/>
                <a:gd name="T43" fmla="*/ 302 h 509"/>
                <a:gd name="T44" fmla="*/ 553 w 774"/>
                <a:gd name="T45" fmla="*/ 288 h 509"/>
                <a:gd name="T46" fmla="*/ 543 w 774"/>
                <a:gd name="T47" fmla="*/ 382 h 509"/>
                <a:gd name="T48" fmla="*/ 587 w 774"/>
                <a:gd name="T49" fmla="*/ 238 h 509"/>
                <a:gd name="T50" fmla="*/ 601 w 774"/>
                <a:gd name="T51" fmla="*/ 309 h 509"/>
                <a:gd name="T52" fmla="*/ 604 w 774"/>
                <a:gd name="T53" fmla="*/ 323 h 509"/>
                <a:gd name="T54" fmla="*/ 651 w 774"/>
                <a:gd name="T55" fmla="*/ 225 h 509"/>
                <a:gd name="T56" fmla="*/ 565 w 774"/>
                <a:gd name="T57" fmla="*/ 50 h 509"/>
                <a:gd name="T58" fmla="*/ 705 w 774"/>
                <a:gd name="T59" fmla="*/ 176 h 509"/>
                <a:gd name="T60" fmla="*/ 636 w 774"/>
                <a:gd name="T61" fmla="*/ 209 h 509"/>
                <a:gd name="T62" fmla="*/ 558 w 774"/>
                <a:gd name="T63" fmla="*/ 104 h 509"/>
                <a:gd name="T64" fmla="*/ 585 w 774"/>
                <a:gd name="T65" fmla="*/ 170 h 509"/>
                <a:gd name="T66" fmla="*/ 556 w 774"/>
                <a:gd name="T67" fmla="*/ 184 h 509"/>
                <a:gd name="T68" fmla="*/ 495 w 774"/>
                <a:gd name="T69" fmla="*/ 99 h 509"/>
                <a:gd name="T70" fmla="*/ 574 w 774"/>
                <a:gd name="T71" fmla="*/ 215 h 509"/>
                <a:gd name="T72" fmla="*/ 451 w 774"/>
                <a:gd name="T73" fmla="*/ 137 h 509"/>
                <a:gd name="T74" fmla="*/ 425 w 774"/>
                <a:gd name="T75" fmla="*/ 62 h 509"/>
                <a:gd name="T76" fmla="*/ 480 w 774"/>
                <a:gd name="T77" fmla="*/ 207 h 509"/>
                <a:gd name="T78" fmla="*/ 419 w 774"/>
                <a:gd name="T79" fmla="*/ 182 h 509"/>
                <a:gd name="T80" fmla="*/ 372 w 774"/>
                <a:gd name="T81" fmla="*/ 96 h 509"/>
                <a:gd name="T82" fmla="*/ 427 w 774"/>
                <a:gd name="T83" fmla="*/ 208 h 509"/>
                <a:gd name="T84" fmla="*/ 344 w 774"/>
                <a:gd name="T85" fmla="*/ 188 h 509"/>
                <a:gd name="T86" fmla="*/ 327 w 774"/>
                <a:gd name="T87" fmla="*/ 162 h 509"/>
                <a:gd name="T88" fmla="*/ 318 w 774"/>
                <a:gd name="T89" fmla="*/ 253 h 509"/>
                <a:gd name="T90" fmla="*/ 257 w 774"/>
                <a:gd name="T91" fmla="*/ 162 h 509"/>
                <a:gd name="T92" fmla="*/ 290 w 774"/>
                <a:gd name="T93" fmla="*/ 237 h 509"/>
                <a:gd name="T94" fmla="*/ 234 w 774"/>
                <a:gd name="T95" fmla="*/ 236 h 509"/>
                <a:gd name="T96" fmla="*/ 220 w 774"/>
                <a:gd name="T97" fmla="*/ 213 h 509"/>
                <a:gd name="T98" fmla="*/ 188 w 774"/>
                <a:gd name="T99" fmla="*/ 257 h 509"/>
                <a:gd name="T100" fmla="*/ 175 w 774"/>
                <a:gd name="T101" fmla="*/ 239 h 509"/>
                <a:gd name="T102" fmla="*/ 84 w 774"/>
                <a:gd name="T103" fmla="*/ 299 h 509"/>
                <a:gd name="T104" fmla="*/ 3 w 774"/>
                <a:gd name="T105" fmla="*/ 316 h 509"/>
                <a:gd name="T106" fmla="*/ 68 w 774"/>
                <a:gd name="T107" fmla="*/ 273 h 509"/>
                <a:gd name="T108" fmla="*/ 225 w 774"/>
                <a:gd name="T109" fmla="*/ 126 h 509"/>
                <a:gd name="T110" fmla="*/ 394 w 774"/>
                <a:gd name="T111" fmla="*/ 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4" h="509">
                  <a:moveTo>
                    <a:pt x="774" y="219"/>
                  </a:moveTo>
                  <a:lnTo>
                    <a:pt x="761" y="227"/>
                  </a:lnTo>
                  <a:lnTo>
                    <a:pt x="747" y="239"/>
                  </a:lnTo>
                  <a:lnTo>
                    <a:pt x="730" y="255"/>
                  </a:lnTo>
                  <a:lnTo>
                    <a:pt x="713" y="275"/>
                  </a:lnTo>
                  <a:lnTo>
                    <a:pt x="694" y="299"/>
                  </a:lnTo>
                  <a:lnTo>
                    <a:pt x="674" y="329"/>
                  </a:lnTo>
                  <a:lnTo>
                    <a:pt x="653" y="364"/>
                  </a:lnTo>
                  <a:lnTo>
                    <a:pt x="630" y="406"/>
                  </a:lnTo>
                  <a:lnTo>
                    <a:pt x="612" y="434"/>
                  </a:lnTo>
                  <a:lnTo>
                    <a:pt x="591" y="457"/>
                  </a:lnTo>
                  <a:lnTo>
                    <a:pt x="568" y="475"/>
                  </a:lnTo>
                  <a:lnTo>
                    <a:pt x="543" y="490"/>
                  </a:lnTo>
                  <a:lnTo>
                    <a:pt x="516" y="500"/>
                  </a:lnTo>
                  <a:lnTo>
                    <a:pt x="489" y="507"/>
                  </a:lnTo>
                  <a:lnTo>
                    <a:pt x="461" y="509"/>
                  </a:lnTo>
                  <a:lnTo>
                    <a:pt x="430" y="508"/>
                  </a:lnTo>
                  <a:lnTo>
                    <a:pt x="401" y="502"/>
                  </a:lnTo>
                  <a:lnTo>
                    <a:pt x="370" y="494"/>
                  </a:lnTo>
                  <a:lnTo>
                    <a:pt x="341" y="482"/>
                  </a:lnTo>
                  <a:lnTo>
                    <a:pt x="312" y="466"/>
                  </a:lnTo>
                  <a:lnTo>
                    <a:pt x="268" y="441"/>
                  </a:lnTo>
                  <a:lnTo>
                    <a:pt x="230" y="420"/>
                  </a:lnTo>
                  <a:lnTo>
                    <a:pt x="196" y="401"/>
                  </a:lnTo>
                  <a:lnTo>
                    <a:pt x="167" y="386"/>
                  </a:lnTo>
                  <a:lnTo>
                    <a:pt x="141" y="372"/>
                  </a:lnTo>
                  <a:lnTo>
                    <a:pt x="118" y="361"/>
                  </a:lnTo>
                  <a:lnTo>
                    <a:pt x="98" y="351"/>
                  </a:lnTo>
                  <a:lnTo>
                    <a:pt x="82" y="344"/>
                  </a:lnTo>
                  <a:lnTo>
                    <a:pt x="68" y="337"/>
                  </a:lnTo>
                  <a:lnTo>
                    <a:pt x="55" y="333"/>
                  </a:lnTo>
                  <a:lnTo>
                    <a:pt x="44" y="328"/>
                  </a:lnTo>
                  <a:lnTo>
                    <a:pt x="35" y="326"/>
                  </a:lnTo>
                  <a:lnTo>
                    <a:pt x="27" y="323"/>
                  </a:lnTo>
                  <a:lnTo>
                    <a:pt x="18" y="321"/>
                  </a:lnTo>
                  <a:lnTo>
                    <a:pt x="10" y="320"/>
                  </a:lnTo>
                  <a:lnTo>
                    <a:pt x="3" y="317"/>
                  </a:lnTo>
                  <a:lnTo>
                    <a:pt x="14" y="315"/>
                  </a:lnTo>
                  <a:lnTo>
                    <a:pt x="30" y="311"/>
                  </a:lnTo>
                  <a:lnTo>
                    <a:pt x="52" y="307"/>
                  </a:lnTo>
                  <a:lnTo>
                    <a:pt x="79" y="301"/>
                  </a:lnTo>
                  <a:lnTo>
                    <a:pt x="110" y="296"/>
                  </a:lnTo>
                  <a:lnTo>
                    <a:pt x="146" y="289"/>
                  </a:lnTo>
                  <a:lnTo>
                    <a:pt x="185" y="282"/>
                  </a:lnTo>
                  <a:lnTo>
                    <a:pt x="184" y="288"/>
                  </a:lnTo>
                  <a:lnTo>
                    <a:pt x="181" y="298"/>
                  </a:lnTo>
                  <a:lnTo>
                    <a:pt x="179" y="312"/>
                  </a:lnTo>
                  <a:lnTo>
                    <a:pt x="177" y="328"/>
                  </a:lnTo>
                  <a:lnTo>
                    <a:pt x="176" y="348"/>
                  </a:lnTo>
                  <a:lnTo>
                    <a:pt x="177" y="345"/>
                  </a:lnTo>
                  <a:lnTo>
                    <a:pt x="178" y="336"/>
                  </a:lnTo>
                  <a:lnTo>
                    <a:pt x="180" y="323"/>
                  </a:lnTo>
                  <a:lnTo>
                    <a:pt x="182" y="309"/>
                  </a:lnTo>
                  <a:lnTo>
                    <a:pt x="186" y="294"/>
                  </a:lnTo>
                  <a:lnTo>
                    <a:pt x="191" y="282"/>
                  </a:lnTo>
                  <a:lnTo>
                    <a:pt x="238" y="274"/>
                  </a:lnTo>
                  <a:lnTo>
                    <a:pt x="232" y="296"/>
                  </a:lnTo>
                  <a:lnTo>
                    <a:pt x="229" y="316"/>
                  </a:lnTo>
                  <a:lnTo>
                    <a:pt x="228" y="334"/>
                  </a:lnTo>
                  <a:lnTo>
                    <a:pt x="229" y="348"/>
                  </a:lnTo>
                  <a:lnTo>
                    <a:pt x="230" y="357"/>
                  </a:lnTo>
                  <a:lnTo>
                    <a:pt x="230" y="360"/>
                  </a:lnTo>
                  <a:lnTo>
                    <a:pt x="230" y="340"/>
                  </a:lnTo>
                  <a:lnTo>
                    <a:pt x="232" y="322"/>
                  </a:lnTo>
                  <a:lnTo>
                    <a:pt x="234" y="304"/>
                  </a:lnTo>
                  <a:lnTo>
                    <a:pt x="238" y="290"/>
                  </a:lnTo>
                  <a:lnTo>
                    <a:pt x="241" y="279"/>
                  </a:lnTo>
                  <a:lnTo>
                    <a:pt x="242" y="273"/>
                  </a:lnTo>
                  <a:lnTo>
                    <a:pt x="295" y="264"/>
                  </a:lnTo>
                  <a:lnTo>
                    <a:pt x="291" y="274"/>
                  </a:lnTo>
                  <a:lnTo>
                    <a:pt x="287" y="287"/>
                  </a:lnTo>
                  <a:lnTo>
                    <a:pt x="282" y="304"/>
                  </a:lnTo>
                  <a:lnTo>
                    <a:pt x="279" y="326"/>
                  </a:lnTo>
                  <a:lnTo>
                    <a:pt x="278" y="352"/>
                  </a:lnTo>
                  <a:lnTo>
                    <a:pt x="281" y="381"/>
                  </a:lnTo>
                  <a:lnTo>
                    <a:pt x="281" y="377"/>
                  </a:lnTo>
                  <a:lnTo>
                    <a:pt x="281" y="369"/>
                  </a:lnTo>
                  <a:lnTo>
                    <a:pt x="282" y="356"/>
                  </a:lnTo>
                  <a:lnTo>
                    <a:pt x="284" y="339"/>
                  </a:lnTo>
                  <a:lnTo>
                    <a:pt x="287" y="320"/>
                  </a:lnTo>
                  <a:lnTo>
                    <a:pt x="292" y="300"/>
                  </a:lnTo>
                  <a:lnTo>
                    <a:pt x="298" y="280"/>
                  </a:lnTo>
                  <a:lnTo>
                    <a:pt x="307" y="263"/>
                  </a:lnTo>
                  <a:lnTo>
                    <a:pt x="369" y="254"/>
                  </a:lnTo>
                  <a:lnTo>
                    <a:pt x="364" y="265"/>
                  </a:lnTo>
                  <a:lnTo>
                    <a:pt x="357" y="282"/>
                  </a:lnTo>
                  <a:lnTo>
                    <a:pt x="352" y="301"/>
                  </a:lnTo>
                  <a:lnTo>
                    <a:pt x="347" y="324"/>
                  </a:lnTo>
                  <a:lnTo>
                    <a:pt x="347" y="349"/>
                  </a:lnTo>
                  <a:lnTo>
                    <a:pt x="352" y="376"/>
                  </a:lnTo>
                  <a:lnTo>
                    <a:pt x="352" y="374"/>
                  </a:lnTo>
                  <a:lnTo>
                    <a:pt x="351" y="365"/>
                  </a:lnTo>
                  <a:lnTo>
                    <a:pt x="351" y="353"/>
                  </a:lnTo>
                  <a:lnTo>
                    <a:pt x="352" y="337"/>
                  </a:lnTo>
                  <a:lnTo>
                    <a:pt x="355" y="319"/>
                  </a:lnTo>
                  <a:lnTo>
                    <a:pt x="360" y="298"/>
                  </a:lnTo>
                  <a:lnTo>
                    <a:pt x="370" y="275"/>
                  </a:lnTo>
                  <a:lnTo>
                    <a:pt x="382" y="252"/>
                  </a:lnTo>
                  <a:lnTo>
                    <a:pt x="437" y="246"/>
                  </a:lnTo>
                  <a:lnTo>
                    <a:pt x="432" y="258"/>
                  </a:lnTo>
                  <a:lnTo>
                    <a:pt x="426" y="274"/>
                  </a:lnTo>
                  <a:lnTo>
                    <a:pt x="419" y="295"/>
                  </a:lnTo>
                  <a:lnTo>
                    <a:pt x="414" y="320"/>
                  </a:lnTo>
                  <a:lnTo>
                    <a:pt x="411" y="347"/>
                  </a:lnTo>
                  <a:lnTo>
                    <a:pt x="409" y="375"/>
                  </a:lnTo>
                  <a:lnTo>
                    <a:pt x="412" y="406"/>
                  </a:lnTo>
                  <a:lnTo>
                    <a:pt x="413" y="402"/>
                  </a:lnTo>
                  <a:lnTo>
                    <a:pt x="413" y="393"/>
                  </a:lnTo>
                  <a:lnTo>
                    <a:pt x="414" y="377"/>
                  </a:lnTo>
                  <a:lnTo>
                    <a:pt x="416" y="358"/>
                  </a:lnTo>
                  <a:lnTo>
                    <a:pt x="419" y="336"/>
                  </a:lnTo>
                  <a:lnTo>
                    <a:pt x="425" y="312"/>
                  </a:lnTo>
                  <a:lnTo>
                    <a:pt x="431" y="288"/>
                  </a:lnTo>
                  <a:lnTo>
                    <a:pt x="441" y="264"/>
                  </a:lnTo>
                  <a:lnTo>
                    <a:pt x="454" y="244"/>
                  </a:lnTo>
                  <a:lnTo>
                    <a:pt x="502" y="238"/>
                  </a:lnTo>
                  <a:lnTo>
                    <a:pt x="498" y="246"/>
                  </a:lnTo>
                  <a:lnTo>
                    <a:pt x="492" y="257"/>
                  </a:lnTo>
                  <a:lnTo>
                    <a:pt x="487" y="271"/>
                  </a:lnTo>
                  <a:lnTo>
                    <a:pt x="481" y="288"/>
                  </a:lnTo>
                  <a:lnTo>
                    <a:pt x="478" y="309"/>
                  </a:lnTo>
                  <a:lnTo>
                    <a:pt x="476" y="333"/>
                  </a:lnTo>
                  <a:lnTo>
                    <a:pt x="476" y="359"/>
                  </a:lnTo>
                  <a:lnTo>
                    <a:pt x="480" y="388"/>
                  </a:lnTo>
                  <a:lnTo>
                    <a:pt x="488" y="420"/>
                  </a:lnTo>
                  <a:lnTo>
                    <a:pt x="487" y="416"/>
                  </a:lnTo>
                  <a:lnTo>
                    <a:pt x="487" y="407"/>
                  </a:lnTo>
                  <a:lnTo>
                    <a:pt x="486" y="391"/>
                  </a:lnTo>
                  <a:lnTo>
                    <a:pt x="484" y="373"/>
                  </a:lnTo>
                  <a:lnTo>
                    <a:pt x="486" y="351"/>
                  </a:lnTo>
                  <a:lnTo>
                    <a:pt x="488" y="327"/>
                  </a:lnTo>
                  <a:lnTo>
                    <a:pt x="492" y="302"/>
                  </a:lnTo>
                  <a:lnTo>
                    <a:pt x="500" y="278"/>
                  </a:lnTo>
                  <a:lnTo>
                    <a:pt x="509" y="255"/>
                  </a:lnTo>
                  <a:lnTo>
                    <a:pt x="523" y="236"/>
                  </a:lnTo>
                  <a:lnTo>
                    <a:pt x="577" y="230"/>
                  </a:lnTo>
                  <a:lnTo>
                    <a:pt x="563" y="261"/>
                  </a:lnTo>
                  <a:lnTo>
                    <a:pt x="553" y="288"/>
                  </a:lnTo>
                  <a:lnTo>
                    <a:pt x="546" y="314"/>
                  </a:lnTo>
                  <a:lnTo>
                    <a:pt x="543" y="337"/>
                  </a:lnTo>
                  <a:lnTo>
                    <a:pt x="542" y="356"/>
                  </a:lnTo>
                  <a:lnTo>
                    <a:pt x="542" y="370"/>
                  </a:lnTo>
                  <a:lnTo>
                    <a:pt x="543" y="378"/>
                  </a:lnTo>
                  <a:lnTo>
                    <a:pt x="543" y="382"/>
                  </a:lnTo>
                  <a:lnTo>
                    <a:pt x="545" y="348"/>
                  </a:lnTo>
                  <a:lnTo>
                    <a:pt x="552" y="317"/>
                  </a:lnTo>
                  <a:lnTo>
                    <a:pt x="560" y="291"/>
                  </a:lnTo>
                  <a:lnTo>
                    <a:pt x="569" y="270"/>
                  </a:lnTo>
                  <a:lnTo>
                    <a:pt x="578" y="251"/>
                  </a:lnTo>
                  <a:lnTo>
                    <a:pt x="587" y="238"/>
                  </a:lnTo>
                  <a:lnTo>
                    <a:pt x="593" y="229"/>
                  </a:lnTo>
                  <a:lnTo>
                    <a:pt x="641" y="226"/>
                  </a:lnTo>
                  <a:lnTo>
                    <a:pt x="625" y="250"/>
                  </a:lnTo>
                  <a:lnTo>
                    <a:pt x="613" y="272"/>
                  </a:lnTo>
                  <a:lnTo>
                    <a:pt x="605" y="291"/>
                  </a:lnTo>
                  <a:lnTo>
                    <a:pt x="601" y="309"/>
                  </a:lnTo>
                  <a:lnTo>
                    <a:pt x="599" y="323"/>
                  </a:lnTo>
                  <a:lnTo>
                    <a:pt x="599" y="334"/>
                  </a:lnTo>
                  <a:lnTo>
                    <a:pt x="600" y="342"/>
                  </a:lnTo>
                  <a:lnTo>
                    <a:pt x="600" y="348"/>
                  </a:lnTo>
                  <a:lnTo>
                    <a:pt x="601" y="349"/>
                  </a:lnTo>
                  <a:lnTo>
                    <a:pt x="604" y="323"/>
                  </a:lnTo>
                  <a:lnTo>
                    <a:pt x="610" y="299"/>
                  </a:lnTo>
                  <a:lnTo>
                    <a:pt x="618" y="278"/>
                  </a:lnTo>
                  <a:lnTo>
                    <a:pt x="627" y="260"/>
                  </a:lnTo>
                  <a:lnTo>
                    <a:pt x="637" y="245"/>
                  </a:lnTo>
                  <a:lnTo>
                    <a:pt x="644" y="233"/>
                  </a:lnTo>
                  <a:lnTo>
                    <a:pt x="651" y="225"/>
                  </a:lnTo>
                  <a:lnTo>
                    <a:pt x="774" y="219"/>
                  </a:lnTo>
                  <a:close/>
                  <a:moveTo>
                    <a:pt x="452" y="0"/>
                  </a:moveTo>
                  <a:lnTo>
                    <a:pt x="480" y="3"/>
                  </a:lnTo>
                  <a:lnTo>
                    <a:pt x="508" y="12"/>
                  </a:lnTo>
                  <a:lnTo>
                    <a:pt x="537" y="27"/>
                  </a:lnTo>
                  <a:lnTo>
                    <a:pt x="565" y="50"/>
                  </a:lnTo>
                  <a:lnTo>
                    <a:pt x="594" y="78"/>
                  </a:lnTo>
                  <a:lnTo>
                    <a:pt x="620" y="103"/>
                  </a:lnTo>
                  <a:lnTo>
                    <a:pt x="644" y="126"/>
                  </a:lnTo>
                  <a:lnTo>
                    <a:pt x="666" y="146"/>
                  </a:lnTo>
                  <a:lnTo>
                    <a:pt x="686" y="162"/>
                  </a:lnTo>
                  <a:lnTo>
                    <a:pt x="705" y="176"/>
                  </a:lnTo>
                  <a:lnTo>
                    <a:pt x="724" y="187"/>
                  </a:lnTo>
                  <a:lnTo>
                    <a:pt x="743" y="196"/>
                  </a:lnTo>
                  <a:lnTo>
                    <a:pt x="764" y="202"/>
                  </a:lnTo>
                  <a:lnTo>
                    <a:pt x="723" y="203"/>
                  </a:lnTo>
                  <a:lnTo>
                    <a:pt x="680" y="205"/>
                  </a:lnTo>
                  <a:lnTo>
                    <a:pt x="636" y="209"/>
                  </a:lnTo>
                  <a:lnTo>
                    <a:pt x="625" y="201"/>
                  </a:lnTo>
                  <a:lnTo>
                    <a:pt x="612" y="189"/>
                  </a:lnTo>
                  <a:lnTo>
                    <a:pt x="596" y="173"/>
                  </a:lnTo>
                  <a:lnTo>
                    <a:pt x="582" y="153"/>
                  </a:lnTo>
                  <a:lnTo>
                    <a:pt x="569" y="130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8" y="112"/>
                  </a:lnTo>
                  <a:lnTo>
                    <a:pt x="561" y="122"/>
                  </a:lnTo>
                  <a:lnTo>
                    <a:pt x="565" y="136"/>
                  </a:lnTo>
                  <a:lnTo>
                    <a:pt x="574" y="151"/>
                  </a:lnTo>
                  <a:lnTo>
                    <a:pt x="585" y="170"/>
                  </a:lnTo>
                  <a:lnTo>
                    <a:pt x="602" y="189"/>
                  </a:lnTo>
                  <a:lnTo>
                    <a:pt x="625" y="210"/>
                  </a:lnTo>
                  <a:lnTo>
                    <a:pt x="592" y="213"/>
                  </a:lnTo>
                  <a:lnTo>
                    <a:pt x="583" y="208"/>
                  </a:lnTo>
                  <a:lnTo>
                    <a:pt x="570" y="198"/>
                  </a:lnTo>
                  <a:lnTo>
                    <a:pt x="556" y="184"/>
                  </a:lnTo>
                  <a:lnTo>
                    <a:pt x="540" y="166"/>
                  </a:lnTo>
                  <a:lnTo>
                    <a:pt x="523" y="145"/>
                  </a:lnTo>
                  <a:lnTo>
                    <a:pt x="506" y="118"/>
                  </a:lnTo>
                  <a:lnTo>
                    <a:pt x="492" y="87"/>
                  </a:lnTo>
                  <a:lnTo>
                    <a:pt x="493" y="90"/>
                  </a:lnTo>
                  <a:lnTo>
                    <a:pt x="495" y="99"/>
                  </a:lnTo>
                  <a:lnTo>
                    <a:pt x="500" y="112"/>
                  </a:lnTo>
                  <a:lnTo>
                    <a:pt x="507" y="129"/>
                  </a:lnTo>
                  <a:lnTo>
                    <a:pt x="518" y="149"/>
                  </a:lnTo>
                  <a:lnTo>
                    <a:pt x="532" y="171"/>
                  </a:lnTo>
                  <a:lnTo>
                    <a:pt x="551" y="192"/>
                  </a:lnTo>
                  <a:lnTo>
                    <a:pt x="574" y="215"/>
                  </a:lnTo>
                  <a:lnTo>
                    <a:pt x="521" y="222"/>
                  </a:lnTo>
                  <a:lnTo>
                    <a:pt x="504" y="209"/>
                  </a:lnTo>
                  <a:lnTo>
                    <a:pt x="488" y="193"/>
                  </a:lnTo>
                  <a:lnTo>
                    <a:pt x="474" y="175"/>
                  </a:lnTo>
                  <a:lnTo>
                    <a:pt x="462" y="157"/>
                  </a:lnTo>
                  <a:lnTo>
                    <a:pt x="451" y="137"/>
                  </a:lnTo>
                  <a:lnTo>
                    <a:pt x="443" y="117"/>
                  </a:lnTo>
                  <a:lnTo>
                    <a:pt x="436" y="100"/>
                  </a:lnTo>
                  <a:lnTo>
                    <a:pt x="431" y="85"/>
                  </a:lnTo>
                  <a:lnTo>
                    <a:pt x="427" y="73"/>
                  </a:lnTo>
                  <a:lnTo>
                    <a:pt x="425" y="65"/>
                  </a:lnTo>
                  <a:lnTo>
                    <a:pt x="425" y="62"/>
                  </a:lnTo>
                  <a:lnTo>
                    <a:pt x="429" y="97"/>
                  </a:lnTo>
                  <a:lnTo>
                    <a:pt x="436" y="126"/>
                  </a:lnTo>
                  <a:lnTo>
                    <a:pt x="445" y="152"/>
                  </a:lnTo>
                  <a:lnTo>
                    <a:pt x="456" y="174"/>
                  </a:lnTo>
                  <a:lnTo>
                    <a:pt x="468" y="192"/>
                  </a:lnTo>
                  <a:lnTo>
                    <a:pt x="480" y="207"/>
                  </a:lnTo>
                  <a:lnTo>
                    <a:pt x="490" y="217"/>
                  </a:lnTo>
                  <a:lnTo>
                    <a:pt x="499" y="225"/>
                  </a:lnTo>
                  <a:lnTo>
                    <a:pt x="465" y="229"/>
                  </a:lnTo>
                  <a:lnTo>
                    <a:pt x="449" y="215"/>
                  </a:lnTo>
                  <a:lnTo>
                    <a:pt x="432" y="199"/>
                  </a:lnTo>
                  <a:lnTo>
                    <a:pt x="419" y="182"/>
                  </a:lnTo>
                  <a:lnTo>
                    <a:pt x="407" y="163"/>
                  </a:lnTo>
                  <a:lnTo>
                    <a:pt x="396" y="146"/>
                  </a:lnTo>
                  <a:lnTo>
                    <a:pt x="388" y="129"/>
                  </a:lnTo>
                  <a:lnTo>
                    <a:pt x="381" y="115"/>
                  </a:lnTo>
                  <a:lnTo>
                    <a:pt x="376" y="103"/>
                  </a:lnTo>
                  <a:lnTo>
                    <a:pt x="372" y="96"/>
                  </a:lnTo>
                  <a:lnTo>
                    <a:pt x="371" y="93"/>
                  </a:lnTo>
                  <a:lnTo>
                    <a:pt x="379" y="121"/>
                  </a:lnTo>
                  <a:lnTo>
                    <a:pt x="390" y="147"/>
                  </a:lnTo>
                  <a:lnTo>
                    <a:pt x="402" y="170"/>
                  </a:lnTo>
                  <a:lnTo>
                    <a:pt x="415" y="190"/>
                  </a:lnTo>
                  <a:lnTo>
                    <a:pt x="427" y="208"/>
                  </a:lnTo>
                  <a:lnTo>
                    <a:pt x="438" y="222"/>
                  </a:lnTo>
                  <a:lnTo>
                    <a:pt x="447" y="232"/>
                  </a:lnTo>
                  <a:lnTo>
                    <a:pt x="392" y="240"/>
                  </a:lnTo>
                  <a:lnTo>
                    <a:pt x="372" y="224"/>
                  </a:lnTo>
                  <a:lnTo>
                    <a:pt x="357" y="205"/>
                  </a:lnTo>
                  <a:lnTo>
                    <a:pt x="344" y="188"/>
                  </a:lnTo>
                  <a:lnTo>
                    <a:pt x="335" y="172"/>
                  </a:lnTo>
                  <a:lnTo>
                    <a:pt x="329" y="158"/>
                  </a:lnTo>
                  <a:lnTo>
                    <a:pt x="325" y="146"/>
                  </a:lnTo>
                  <a:lnTo>
                    <a:pt x="322" y="138"/>
                  </a:lnTo>
                  <a:lnTo>
                    <a:pt x="321" y="136"/>
                  </a:lnTo>
                  <a:lnTo>
                    <a:pt x="327" y="162"/>
                  </a:lnTo>
                  <a:lnTo>
                    <a:pt x="335" y="185"/>
                  </a:lnTo>
                  <a:lnTo>
                    <a:pt x="346" y="204"/>
                  </a:lnTo>
                  <a:lnTo>
                    <a:pt x="358" y="221"/>
                  </a:lnTo>
                  <a:lnTo>
                    <a:pt x="369" y="234"/>
                  </a:lnTo>
                  <a:lnTo>
                    <a:pt x="378" y="242"/>
                  </a:lnTo>
                  <a:lnTo>
                    <a:pt x="318" y="253"/>
                  </a:lnTo>
                  <a:lnTo>
                    <a:pt x="304" y="239"/>
                  </a:lnTo>
                  <a:lnTo>
                    <a:pt x="291" y="223"/>
                  </a:lnTo>
                  <a:lnTo>
                    <a:pt x="279" y="207"/>
                  </a:lnTo>
                  <a:lnTo>
                    <a:pt x="270" y="190"/>
                  </a:lnTo>
                  <a:lnTo>
                    <a:pt x="263" y="175"/>
                  </a:lnTo>
                  <a:lnTo>
                    <a:pt x="257" y="162"/>
                  </a:lnTo>
                  <a:lnTo>
                    <a:pt x="254" y="154"/>
                  </a:lnTo>
                  <a:lnTo>
                    <a:pt x="253" y="151"/>
                  </a:lnTo>
                  <a:lnTo>
                    <a:pt x="259" y="179"/>
                  </a:lnTo>
                  <a:lnTo>
                    <a:pt x="269" y="203"/>
                  </a:lnTo>
                  <a:lnTo>
                    <a:pt x="280" y="222"/>
                  </a:lnTo>
                  <a:lnTo>
                    <a:pt x="290" y="237"/>
                  </a:lnTo>
                  <a:lnTo>
                    <a:pt x="300" y="248"/>
                  </a:lnTo>
                  <a:lnTo>
                    <a:pt x="306" y="255"/>
                  </a:lnTo>
                  <a:lnTo>
                    <a:pt x="254" y="265"/>
                  </a:lnTo>
                  <a:lnTo>
                    <a:pt x="248" y="259"/>
                  </a:lnTo>
                  <a:lnTo>
                    <a:pt x="242" y="249"/>
                  </a:lnTo>
                  <a:lnTo>
                    <a:pt x="234" y="236"/>
                  </a:lnTo>
                  <a:lnTo>
                    <a:pt x="227" y="222"/>
                  </a:lnTo>
                  <a:lnTo>
                    <a:pt x="219" y="205"/>
                  </a:lnTo>
                  <a:lnTo>
                    <a:pt x="213" y="189"/>
                  </a:lnTo>
                  <a:lnTo>
                    <a:pt x="214" y="192"/>
                  </a:lnTo>
                  <a:lnTo>
                    <a:pt x="216" y="201"/>
                  </a:lnTo>
                  <a:lnTo>
                    <a:pt x="220" y="213"/>
                  </a:lnTo>
                  <a:lnTo>
                    <a:pt x="227" y="229"/>
                  </a:lnTo>
                  <a:lnTo>
                    <a:pt x="237" y="247"/>
                  </a:lnTo>
                  <a:lnTo>
                    <a:pt x="248" y="265"/>
                  </a:lnTo>
                  <a:lnTo>
                    <a:pt x="202" y="275"/>
                  </a:lnTo>
                  <a:lnTo>
                    <a:pt x="194" y="266"/>
                  </a:lnTo>
                  <a:lnTo>
                    <a:pt x="188" y="257"/>
                  </a:lnTo>
                  <a:lnTo>
                    <a:pt x="181" y="246"/>
                  </a:lnTo>
                  <a:lnTo>
                    <a:pt x="176" y="236"/>
                  </a:lnTo>
                  <a:lnTo>
                    <a:pt x="170" y="227"/>
                  </a:lnTo>
                  <a:lnTo>
                    <a:pt x="168" y="222"/>
                  </a:lnTo>
                  <a:lnTo>
                    <a:pt x="167" y="220"/>
                  </a:lnTo>
                  <a:lnTo>
                    <a:pt x="175" y="239"/>
                  </a:lnTo>
                  <a:lnTo>
                    <a:pt x="183" y="255"/>
                  </a:lnTo>
                  <a:lnTo>
                    <a:pt x="191" y="269"/>
                  </a:lnTo>
                  <a:lnTo>
                    <a:pt x="197" y="276"/>
                  </a:lnTo>
                  <a:lnTo>
                    <a:pt x="156" y="284"/>
                  </a:lnTo>
                  <a:lnTo>
                    <a:pt x="118" y="291"/>
                  </a:lnTo>
                  <a:lnTo>
                    <a:pt x="84" y="299"/>
                  </a:lnTo>
                  <a:lnTo>
                    <a:pt x="56" y="306"/>
                  </a:lnTo>
                  <a:lnTo>
                    <a:pt x="32" y="311"/>
                  </a:lnTo>
                  <a:lnTo>
                    <a:pt x="14" y="314"/>
                  </a:lnTo>
                  <a:lnTo>
                    <a:pt x="3" y="317"/>
                  </a:lnTo>
                  <a:lnTo>
                    <a:pt x="0" y="316"/>
                  </a:lnTo>
                  <a:lnTo>
                    <a:pt x="3" y="316"/>
                  </a:lnTo>
                  <a:lnTo>
                    <a:pt x="6" y="314"/>
                  </a:lnTo>
                  <a:lnTo>
                    <a:pt x="14" y="311"/>
                  </a:lnTo>
                  <a:lnTo>
                    <a:pt x="23" y="306"/>
                  </a:lnTo>
                  <a:lnTo>
                    <a:pt x="35" y="297"/>
                  </a:lnTo>
                  <a:lnTo>
                    <a:pt x="51" y="287"/>
                  </a:lnTo>
                  <a:lnTo>
                    <a:pt x="68" y="273"/>
                  </a:lnTo>
                  <a:lnTo>
                    <a:pt x="89" y="257"/>
                  </a:lnTo>
                  <a:lnTo>
                    <a:pt x="113" y="237"/>
                  </a:lnTo>
                  <a:lnTo>
                    <a:pt x="138" y="213"/>
                  </a:lnTo>
                  <a:lnTo>
                    <a:pt x="167" y="185"/>
                  </a:lnTo>
                  <a:lnTo>
                    <a:pt x="198" y="153"/>
                  </a:lnTo>
                  <a:lnTo>
                    <a:pt x="225" y="126"/>
                  </a:lnTo>
                  <a:lnTo>
                    <a:pt x="252" y="100"/>
                  </a:lnTo>
                  <a:lnTo>
                    <a:pt x="279" y="76"/>
                  </a:lnTo>
                  <a:lnTo>
                    <a:pt x="307" y="54"/>
                  </a:lnTo>
                  <a:lnTo>
                    <a:pt x="335" y="36"/>
                  </a:lnTo>
                  <a:lnTo>
                    <a:pt x="365" y="21"/>
                  </a:lnTo>
                  <a:lnTo>
                    <a:pt x="394" y="9"/>
                  </a:lnTo>
                  <a:lnTo>
                    <a:pt x="422" y="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95" ker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4308475" y="4148138"/>
              <a:ext cx="923925" cy="601662"/>
            </a:xfrm>
            <a:custGeom>
              <a:avLst/>
              <a:gdLst>
                <a:gd name="T0" fmla="*/ 163 w 582"/>
                <a:gd name="T1" fmla="*/ 237 h 379"/>
                <a:gd name="T2" fmla="*/ 180 w 582"/>
                <a:gd name="T3" fmla="*/ 183 h 379"/>
                <a:gd name="T4" fmla="*/ 205 w 582"/>
                <a:gd name="T5" fmla="*/ 214 h 379"/>
                <a:gd name="T6" fmla="*/ 203 w 582"/>
                <a:gd name="T7" fmla="*/ 238 h 379"/>
                <a:gd name="T8" fmla="*/ 278 w 582"/>
                <a:gd name="T9" fmla="*/ 178 h 379"/>
                <a:gd name="T10" fmla="*/ 251 w 582"/>
                <a:gd name="T11" fmla="*/ 266 h 379"/>
                <a:gd name="T12" fmla="*/ 273 w 582"/>
                <a:gd name="T13" fmla="*/ 200 h 379"/>
                <a:gd name="T14" fmla="*/ 308 w 582"/>
                <a:gd name="T15" fmla="*/ 223 h 379"/>
                <a:gd name="T16" fmla="*/ 295 w 582"/>
                <a:gd name="T17" fmla="*/ 284 h 379"/>
                <a:gd name="T18" fmla="*/ 329 w 582"/>
                <a:gd name="T19" fmla="*/ 197 h 379"/>
                <a:gd name="T20" fmla="*/ 361 w 582"/>
                <a:gd name="T21" fmla="*/ 210 h 379"/>
                <a:gd name="T22" fmla="*/ 346 w 582"/>
                <a:gd name="T23" fmla="*/ 315 h 379"/>
                <a:gd name="T24" fmla="*/ 356 w 582"/>
                <a:gd name="T25" fmla="*/ 254 h 379"/>
                <a:gd name="T26" fmla="*/ 435 w 582"/>
                <a:gd name="T27" fmla="*/ 187 h 379"/>
                <a:gd name="T28" fmla="*/ 393 w 582"/>
                <a:gd name="T29" fmla="*/ 283 h 379"/>
                <a:gd name="T30" fmla="*/ 420 w 582"/>
                <a:gd name="T31" fmla="*/ 221 h 379"/>
                <a:gd name="T32" fmla="*/ 464 w 582"/>
                <a:gd name="T33" fmla="*/ 211 h 379"/>
                <a:gd name="T34" fmla="*/ 438 w 582"/>
                <a:gd name="T35" fmla="*/ 275 h 379"/>
                <a:gd name="T36" fmla="*/ 474 w 582"/>
                <a:gd name="T37" fmla="*/ 207 h 379"/>
                <a:gd name="T38" fmla="*/ 556 w 582"/>
                <a:gd name="T39" fmla="*/ 216 h 379"/>
                <a:gd name="T40" fmla="*/ 452 w 582"/>
                <a:gd name="T41" fmla="*/ 322 h 379"/>
                <a:gd name="T42" fmla="*/ 336 w 582"/>
                <a:gd name="T43" fmla="*/ 379 h 379"/>
                <a:gd name="T44" fmla="*/ 210 w 582"/>
                <a:gd name="T45" fmla="*/ 328 h 379"/>
                <a:gd name="T46" fmla="*/ 85 w 582"/>
                <a:gd name="T47" fmla="*/ 229 h 379"/>
                <a:gd name="T48" fmla="*/ 27 w 582"/>
                <a:gd name="T49" fmla="*/ 192 h 379"/>
                <a:gd name="T50" fmla="*/ 11 w 582"/>
                <a:gd name="T51" fmla="*/ 180 h 379"/>
                <a:gd name="T52" fmla="*/ 140 w 582"/>
                <a:gd name="T53" fmla="*/ 177 h 379"/>
                <a:gd name="T54" fmla="*/ 126 w 582"/>
                <a:gd name="T55" fmla="*/ 222 h 379"/>
                <a:gd name="T56" fmla="*/ 145 w 582"/>
                <a:gd name="T57" fmla="*/ 177 h 379"/>
                <a:gd name="T58" fmla="*/ 408 w 582"/>
                <a:gd name="T59" fmla="*/ 15 h 379"/>
                <a:gd name="T60" fmla="*/ 502 w 582"/>
                <a:gd name="T61" fmla="*/ 124 h 379"/>
                <a:gd name="T62" fmla="*/ 576 w 582"/>
                <a:gd name="T63" fmla="*/ 188 h 379"/>
                <a:gd name="T64" fmla="*/ 451 w 582"/>
                <a:gd name="T65" fmla="*/ 137 h 379"/>
                <a:gd name="T66" fmla="*/ 437 w 582"/>
                <a:gd name="T67" fmla="*/ 109 h 379"/>
                <a:gd name="T68" fmla="*/ 448 w 582"/>
                <a:gd name="T69" fmla="*/ 175 h 379"/>
                <a:gd name="T70" fmla="*/ 398 w 582"/>
                <a:gd name="T71" fmla="*/ 99 h 379"/>
                <a:gd name="T72" fmla="*/ 399 w 582"/>
                <a:gd name="T73" fmla="*/ 112 h 379"/>
                <a:gd name="T74" fmla="*/ 381 w 582"/>
                <a:gd name="T75" fmla="*/ 159 h 379"/>
                <a:gd name="T76" fmla="*/ 346 w 582"/>
                <a:gd name="T77" fmla="*/ 68 h 379"/>
                <a:gd name="T78" fmla="*/ 345 w 582"/>
                <a:gd name="T79" fmla="*/ 99 h 379"/>
                <a:gd name="T80" fmla="*/ 377 w 582"/>
                <a:gd name="T81" fmla="*/ 173 h 379"/>
                <a:gd name="T82" fmla="*/ 312 w 582"/>
                <a:gd name="T83" fmla="*/ 102 h 379"/>
                <a:gd name="T84" fmla="*/ 303 w 582"/>
                <a:gd name="T85" fmla="*/ 85 h 379"/>
                <a:gd name="T86" fmla="*/ 339 w 582"/>
                <a:gd name="T87" fmla="*/ 172 h 379"/>
                <a:gd name="T88" fmla="*/ 260 w 582"/>
                <a:gd name="T89" fmla="*/ 99 h 379"/>
                <a:gd name="T90" fmla="*/ 272 w 582"/>
                <a:gd name="T91" fmla="*/ 148 h 379"/>
                <a:gd name="T92" fmla="*/ 223 w 582"/>
                <a:gd name="T93" fmla="*/ 142 h 379"/>
                <a:gd name="T94" fmla="*/ 205 w 582"/>
                <a:gd name="T95" fmla="*/ 89 h 379"/>
                <a:gd name="T96" fmla="*/ 228 w 582"/>
                <a:gd name="T97" fmla="*/ 166 h 379"/>
                <a:gd name="T98" fmla="*/ 179 w 582"/>
                <a:gd name="T99" fmla="*/ 142 h 379"/>
                <a:gd name="T100" fmla="*/ 175 w 582"/>
                <a:gd name="T101" fmla="*/ 138 h 379"/>
                <a:gd name="T102" fmla="*/ 143 w 582"/>
                <a:gd name="T103" fmla="*/ 155 h 379"/>
                <a:gd name="T104" fmla="*/ 137 w 582"/>
                <a:gd name="T105" fmla="*/ 145 h 379"/>
                <a:gd name="T106" fmla="*/ 80 w 582"/>
                <a:gd name="T107" fmla="*/ 176 h 379"/>
                <a:gd name="T108" fmla="*/ 0 w 582"/>
                <a:gd name="T109" fmla="*/ 180 h 379"/>
                <a:gd name="T110" fmla="*/ 40 w 582"/>
                <a:gd name="T111" fmla="*/ 164 h 379"/>
                <a:gd name="T112" fmla="*/ 165 w 582"/>
                <a:gd name="T113" fmla="*/ 84 h 379"/>
                <a:gd name="T114" fmla="*/ 290 w 582"/>
                <a:gd name="T115" fmla="*/ 1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2" h="379">
                  <a:moveTo>
                    <a:pt x="179" y="177"/>
                  </a:moveTo>
                  <a:lnTo>
                    <a:pt x="172" y="196"/>
                  </a:lnTo>
                  <a:lnTo>
                    <a:pt x="166" y="213"/>
                  </a:lnTo>
                  <a:lnTo>
                    <a:pt x="164" y="227"/>
                  </a:lnTo>
                  <a:lnTo>
                    <a:pt x="163" y="237"/>
                  </a:lnTo>
                  <a:lnTo>
                    <a:pt x="163" y="240"/>
                  </a:lnTo>
                  <a:lnTo>
                    <a:pt x="166" y="223"/>
                  </a:lnTo>
                  <a:lnTo>
                    <a:pt x="171" y="207"/>
                  </a:lnTo>
                  <a:lnTo>
                    <a:pt x="176" y="193"/>
                  </a:lnTo>
                  <a:lnTo>
                    <a:pt x="180" y="183"/>
                  </a:lnTo>
                  <a:lnTo>
                    <a:pt x="183" y="177"/>
                  </a:lnTo>
                  <a:lnTo>
                    <a:pt x="223" y="177"/>
                  </a:lnTo>
                  <a:lnTo>
                    <a:pt x="218" y="185"/>
                  </a:lnTo>
                  <a:lnTo>
                    <a:pt x="212" y="198"/>
                  </a:lnTo>
                  <a:lnTo>
                    <a:pt x="205" y="214"/>
                  </a:lnTo>
                  <a:lnTo>
                    <a:pt x="200" y="236"/>
                  </a:lnTo>
                  <a:lnTo>
                    <a:pt x="199" y="261"/>
                  </a:lnTo>
                  <a:lnTo>
                    <a:pt x="199" y="259"/>
                  </a:lnTo>
                  <a:lnTo>
                    <a:pt x="201" y="250"/>
                  </a:lnTo>
                  <a:lnTo>
                    <a:pt x="203" y="238"/>
                  </a:lnTo>
                  <a:lnTo>
                    <a:pt x="208" y="223"/>
                  </a:lnTo>
                  <a:lnTo>
                    <a:pt x="214" y="208"/>
                  </a:lnTo>
                  <a:lnTo>
                    <a:pt x="222" y="191"/>
                  </a:lnTo>
                  <a:lnTo>
                    <a:pt x="233" y="177"/>
                  </a:lnTo>
                  <a:lnTo>
                    <a:pt x="278" y="178"/>
                  </a:lnTo>
                  <a:lnTo>
                    <a:pt x="272" y="188"/>
                  </a:lnTo>
                  <a:lnTo>
                    <a:pt x="264" y="202"/>
                  </a:lnTo>
                  <a:lnTo>
                    <a:pt x="257" y="221"/>
                  </a:lnTo>
                  <a:lnTo>
                    <a:pt x="252" y="242"/>
                  </a:lnTo>
                  <a:lnTo>
                    <a:pt x="251" y="266"/>
                  </a:lnTo>
                  <a:lnTo>
                    <a:pt x="251" y="263"/>
                  </a:lnTo>
                  <a:lnTo>
                    <a:pt x="253" y="253"/>
                  </a:lnTo>
                  <a:lnTo>
                    <a:pt x="257" y="238"/>
                  </a:lnTo>
                  <a:lnTo>
                    <a:pt x="263" y="220"/>
                  </a:lnTo>
                  <a:lnTo>
                    <a:pt x="273" y="200"/>
                  </a:lnTo>
                  <a:lnTo>
                    <a:pt x="289" y="179"/>
                  </a:lnTo>
                  <a:lnTo>
                    <a:pt x="329" y="180"/>
                  </a:lnTo>
                  <a:lnTo>
                    <a:pt x="324" y="190"/>
                  </a:lnTo>
                  <a:lnTo>
                    <a:pt x="315" y="204"/>
                  </a:lnTo>
                  <a:lnTo>
                    <a:pt x="308" y="223"/>
                  </a:lnTo>
                  <a:lnTo>
                    <a:pt x="300" y="245"/>
                  </a:lnTo>
                  <a:lnTo>
                    <a:pt x="295" y="270"/>
                  </a:lnTo>
                  <a:lnTo>
                    <a:pt x="292" y="296"/>
                  </a:lnTo>
                  <a:lnTo>
                    <a:pt x="292" y="292"/>
                  </a:lnTo>
                  <a:lnTo>
                    <a:pt x="295" y="284"/>
                  </a:lnTo>
                  <a:lnTo>
                    <a:pt x="298" y="270"/>
                  </a:lnTo>
                  <a:lnTo>
                    <a:pt x="303" y="252"/>
                  </a:lnTo>
                  <a:lnTo>
                    <a:pt x="310" y="234"/>
                  </a:lnTo>
                  <a:lnTo>
                    <a:pt x="319" y="215"/>
                  </a:lnTo>
                  <a:lnTo>
                    <a:pt x="329" y="197"/>
                  </a:lnTo>
                  <a:lnTo>
                    <a:pt x="342" y="182"/>
                  </a:lnTo>
                  <a:lnTo>
                    <a:pt x="378" y="183"/>
                  </a:lnTo>
                  <a:lnTo>
                    <a:pt x="374" y="189"/>
                  </a:lnTo>
                  <a:lnTo>
                    <a:pt x="367" y="198"/>
                  </a:lnTo>
                  <a:lnTo>
                    <a:pt x="361" y="210"/>
                  </a:lnTo>
                  <a:lnTo>
                    <a:pt x="354" y="225"/>
                  </a:lnTo>
                  <a:lnTo>
                    <a:pt x="349" y="242"/>
                  </a:lnTo>
                  <a:lnTo>
                    <a:pt x="346" y="263"/>
                  </a:lnTo>
                  <a:lnTo>
                    <a:pt x="345" y="288"/>
                  </a:lnTo>
                  <a:lnTo>
                    <a:pt x="346" y="315"/>
                  </a:lnTo>
                  <a:lnTo>
                    <a:pt x="346" y="312"/>
                  </a:lnTo>
                  <a:lnTo>
                    <a:pt x="347" y="302"/>
                  </a:lnTo>
                  <a:lnTo>
                    <a:pt x="348" y="289"/>
                  </a:lnTo>
                  <a:lnTo>
                    <a:pt x="351" y="273"/>
                  </a:lnTo>
                  <a:lnTo>
                    <a:pt x="356" y="254"/>
                  </a:lnTo>
                  <a:lnTo>
                    <a:pt x="361" y="235"/>
                  </a:lnTo>
                  <a:lnTo>
                    <a:pt x="370" y="216"/>
                  </a:lnTo>
                  <a:lnTo>
                    <a:pt x="381" y="199"/>
                  </a:lnTo>
                  <a:lnTo>
                    <a:pt x="395" y="184"/>
                  </a:lnTo>
                  <a:lnTo>
                    <a:pt x="435" y="187"/>
                  </a:lnTo>
                  <a:lnTo>
                    <a:pt x="419" y="210"/>
                  </a:lnTo>
                  <a:lnTo>
                    <a:pt x="408" y="232"/>
                  </a:lnTo>
                  <a:lnTo>
                    <a:pt x="400" y="251"/>
                  </a:lnTo>
                  <a:lnTo>
                    <a:pt x="395" y="269"/>
                  </a:lnTo>
                  <a:lnTo>
                    <a:pt x="393" y="283"/>
                  </a:lnTo>
                  <a:lnTo>
                    <a:pt x="391" y="291"/>
                  </a:lnTo>
                  <a:lnTo>
                    <a:pt x="391" y="294"/>
                  </a:lnTo>
                  <a:lnTo>
                    <a:pt x="399" y="265"/>
                  </a:lnTo>
                  <a:lnTo>
                    <a:pt x="409" y="241"/>
                  </a:lnTo>
                  <a:lnTo>
                    <a:pt x="420" y="221"/>
                  </a:lnTo>
                  <a:lnTo>
                    <a:pt x="431" y="205"/>
                  </a:lnTo>
                  <a:lnTo>
                    <a:pt x="440" y="195"/>
                  </a:lnTo>
                  <a:lnTo>
                    <a:pt x="447" y="188"/>
                  </a:lnTo>
                  <a:lnTo>
                    <a:pt x="483" y="190"/>
                  </a:lnTo>
                  <a:lnTo>
                    <a:pt x="464" y="211"/>
                  </a:lnTo>
                  <a:lnTo>
                    <a:pt x="451" y="229"/>
                  </a:lnTo>
                  <a:lnTo>
                    <a:pt x="444" y="245"/>
                  </a:lnTo>
                  <a:lnTo>
                    <a:pt x="439" y="259"/>
                  </a:lnTo>
                  <a:lnTo>
                    <a:pt x="438" y="269"/>
                  </a:lnTo>
                  <a:lnTo>
                    <a:pt x="438" y="275"/>
                  </a:lnTo>
                  <a:lnTo>
                    <a:pt x="438" y="277"/>
                  </a:lnTo>
                  <a:lnTo>
                    <a:pt x="445" y="254"/>
                  </a:lnTo>
                  <a:lnTo>
                    <a:pt x="453" y="236"/>
                  </a:lnTo>
                  <a:lnTo>
                    <a:pt x="464" y="220"/>
                  </a:lnTo>
                  <a:lnTo>
                    <a:pt x="474" y="207"/>
                  </a:lnTo>
                  <a:lnTo>
                    <a:pt x="484" y="198"/>
                  </a:lnTo>
                  <a:lnTo>
                    <a:pt x="490" y="191"/>
                  </a:lnTo>
                  <a:lnTo>
                    <a:pt x="582" y="201"/>
                  </a:lnTo>
                  <a:lnTo>
                    <a:pt x="570" y="208"/>
                  </a:lnTo>
                  <a:lnTo>
                    <a:pt x="556" y="216"/>
                  </a:lnTo>
                  <a:lnTo>
                    <a:pt x="539" y="228"/>
                  </a:lnTo>
                  <a:lnTo>
                    <a:pt x="521" y="245"/>
                  </a:lnTo>
                  <a:lnTo>
                    <a:pt x="500" y="265"/>
                  </a:lnTo>
                  <a:lnTo>
                    <a:pt x="477" y="290"/>
                  </a:lnTo>
                  <a:lnTo>
                    <a:pt x="452" y="322"/>
                  </a:lnTo>
                  <a:lnTo>
                    <a:pt x="432" y="344"/>
                  </a:lnTo>
                  <a:lnTo>
                    <a:pt x="410" y="360"/>
                  </a:lnTo>
                  <a:lnTo>
                    <a:pt x="386" y="371"/>
                  </a:lnTo>
                  <a:lnTo>
                    <a:pt x="362" y="377"/>
                  </a:lnTo>
                  <a:lnTo>
                    <a:pt x="336" y="379"/>
                  </a:lnTo>
                  <a:lnTo>
                    <a:pt x="311" y="376"/>
                  </a:lnTo>
                  <a:lnTo>
                    <a:pt x="285" y="370"/>
                  </a:lnTo>
                  <a:lnTo>
                    <a:pt x="259" y="360"/>
                  </a:lnTo>
                  <a:lnTo>
                    <a:pt x="234" y="346"/>
                  </a:lnTo>
                  <a:lnTo>
                    <a:pt x="210" y="328"/>
                  </a:lnTo>
                  <a:lnTo>
                    <a:pt x="178" y="302"/>
                  </a:lnTo>
                  <a:lnTo>
                    <a:pt x="149" y="279"/>
                  </a:lnTo>
                  <a:lnTo>
                    <a:pt x="125" y="260"/>
                  </a:lnTo>
                  <a:lnTo>
                    <a:pt x="103" y="244"/>
                  </a:lnTo>
                  <a:lnTo>
                    <a:pt x="85" y="229"/>
                  </a:lnTo>
                  <a:lnTo>
                    <a:pt x="69" y="219"/>
                  </a:lnTo>
                  <a:lnTo>
                    <a:pt x="56" y="210"/>
                  </a:lnTo>
                  <a:lnTo>
                    <a:pt x="46" y="203"/>
                  </a:lnTo>
                  <a:lnTo>
                    <a:pt x="36" y="197"/>
                  </a:lnTo>
                  <a:lnTo>
                    <a:pt x="27" y="192"/>
                  </a:lnTo>
                  <a:lnTo>
                    <a:pt x="19" y="189"/>
                  </a:lnTo>
                  <a:lnTo>
                    <a:pt x="13" y="186"/>
                  </a:lnTo>
                  <a:lnTo>
                    <a:pt x="7" y="184"/>
                  </a:lnTo>
                  <a:lnTo>
                    <a:pt x="1" y="180"/>
                  </a:lnTo>
                  <a:lnTo>
                    <a:pt x="11" y="180"/>
                  </a:lnTo>
                  <a:lnTo>
                    <a:pt x="27" y="179"/>
                  </a:lnTo>
                  <a:lnTo>
                    <a:pt x="48" y="179"/>
                  </a:lnTo>
                  <a:lnTo>
                    <a:pt x="75" y="178"/>
                  </a:lnTo>
                  <a:lnTo>
                    <a:pt x="105" y="177"/>
                  </a:lnTo>
                  <a:lnTo>
                    <a:pt x="140" y="177"/>
                  </a:lnTo>
                  <a:lnTo>
                    <a:pt x="137" y="183"/>
                  </a:lnTo>
                  <a:lnTo>
                    <a:pt x="133" y="192"/>
                  </a:lnTo>
                  <a:lnTo>
                    <a:pt x="128" y="207"/>
                  </a:lnTo>
                  <a:lnTo>
                    <a:pt x="125" y="225"/>
                  </a:lnTo>
                  <a:lnTo>
                    <a:pt x="126" y="222"/>
                  </a:lnTo>
                  <a:lnTo>
                    <a:pt x="127" y="215"/>
                  </a:lnTo>
                  <a:lnTo>
                    <a:pt x="130" y="207"/>
                  </a:lnTo>
                  <a:lnTo>
                    <a:pt x="135" y="196"/>
                  </a:lnTo>
                  <a:lnTo>
                    <a:pt x="139" y="186"/>
                  </a:lnTo>
                  <a:lnTo>
                    <a:pt x="145" y="177"/>
                  </a:lnTo>
                  <a:lnTo>
                    <a:pt x="179" y="177"/>
                  </a:lnTo>
                  <a:close/>
                  <a:moveTo>
                    <a:pt x="339" y="0"/>
                  </a:moveTo>
                  <a:lnTo>
                    <a:pt x="363" y="0"/>
                  </a:lnTo>
                  <a:lnTo>
                    <a:pt x="386" y="5"/>
                  </a:lnTo>
                  <a:lnTo>
                    <a:pt x="408" y="15"/>
                  </a:lnTo>
                  <a:lnTo>
                    <a:pt x="428" y="30"/>
                  </a:lnTo>
                  <a:lnTo>
                    <a:pt x="448" y="52"/>
                  </a:lnTo>
                  <a:lnTo>
                    <a:pt x="469" y="79"/>
                  </a:lnTo>
                  <a:lnTo>
                    <a:pt x="486" y="103"/>
                  </a:lnTo>
                  <a:lnTo>
                    <a:pt x="502" y="124"/>
                  </a:lnTo>
                  <a:lnTo>
                    <a:pt x="518" y="142"/>
                  </a:lnTo>
                  <a:lnTo>
                    <a:pt x="532" y="158"/>
                  </a:lnTo>
                  <a:lnTo>
                    <a:pt x="545" y="170"/>
                  </a:lnTo>
                  <a:lnTo>
                    <a:pt x="560" y="180"/>
                  </a:lnTo>
                  <a:lnTo>
                    <a:pt x="576" y="188"/>
                  </a:lnTo>
                  <a:lnTo>
                    <a:pt x="530" y="182"/>
                  </a:lnTo>
                  <a:lnTo>
                    <a:pt x="481" y="177"/>
                  </a:lnTo>
                  <a:lnTo>
                    <a:pt x="472" y="168"/>
                  </a:lnTo>
                  <a:lnTo>
                    <a:pt x="462" y="154"/>
                  </a:lnTo>
                  <a:lnTo>
                    <a:pt x="451" y="137"/>
                  </a:lnTo>
                  <a:lnTo>
                    <a:pt x="443" y="115"/>
                  </a:lnTo>
                  <a:lnTo>
                    <a:pt x="436" y="90"/>
                  </a:lnTo>
                  <a:lnTo>
                    <a:pt x="436" y="92"/>
                  </a:lnTo>
                  <a:lnTo>
                    <a:pt x="436" y="99"/>
                  </a:lnTo>
                  <a:lnTo>
                    <a:pt x="437" y="109"/>
                  </a:lnTo>
                  <a:lnTo>
                    <a:pt x="439" y="122"/>
                  </a:lnTo>
                  <a:lnTo>
                    <a:pt x="446" y="138"/>
                  </a:lnTo>
                  <a:lnTo>
                    <a:pt x="457" y="157"/>
                  </a:lnTo>
                  <a:lnTo>
                    <a:pt x="472" y="177"/>
                  </a:lnTo>
                  <a:lnTo>
                    <a:pt x="448" y="175"/>
                  </a:lnTo>
                  <a:lnTo>
                    <a:pt x="441" y="168"/>
                  </a:lnTo>
                  <a:lnTo>
                    <a:pt x="432" y="158"/>
                  </a:lnTo>
                  <a:lnTo>
                    <a:pt x="420" y="142"/>
                  </a:lnTo>
                  <a:lnTo>
                    <a:pt x="409" y="123"/>
                  </a:lnTo>
                  <a:lnTo>
                    <a:pt x="398" y="99"/>
                  </a:lnTo>
                  <a:lnTo>
                    <a:pt x="390" y="71"/>
                  </a:lnTo>
                  <a:lnTo>
                    <a:pt x="390" y="74"/>
                  </a:lnTo>
                  <a:lnTo>
                    <a:pt x="391" y="83"/>
                  </a:lnTo>
                  <a:lnTo>
                    <a:pt x="394" y="96"/>
                  </a:lnTo>
                  <a:lnTo>
                    <a:pt x="399" y="112"/>
                  </a:lnTo>
                  <a:lnTo>
                    <a:pt x="407" y="131"/>
                  </a:lnTo>
                  <a:lnTo>
                    <a:pt x="419" y="152"/>
                  </a:lnTo>
                  <a:lnTo>
                    <a:pt x="435" y="175"/>
                  </a:lnTo>
                  <a:lnTo>
                    <a:pt x="395" y="173"/>
                  </a:lnTo>
                  <a:lnTo>
                    <a:pt x="381" y="159"/>
                  </a:lnTo>
                  <a:lnTo>
                    <a:pt x="370" y="141"/>
                  </a:lnTo>
                  <a:lnTo>
                    <a:pt x="361" y="123"/>
                  </a:lnTo>
                  <a:lnTo>
                    <a:pt x="354" y="103"/>
                  </a:lnTo>
                  <a:lnTo>
                    <a:pt x="349" y="85"/>
                  </a:lnTo>
                  <a:lnTo>
                    <a:pt x="346" y="68"/>
                  </a:lnTo>
                  <a:lnTo>
                    <a:pt x="344" y="55"/>
                  </a:lnTo>
                  <a:lnTo>
                    <a:pt x="342" y="47"/>
                  </a:lnTo>
                  <a:lnTo>
                    <a:pt x="342" y="43"/>
                  </a:lnTo>
                  <a:lnTo>
                    <a:pt x="341" y="73"/>
                  </a:lnTo>
                  <a:lnTo>
                    <a:pt x="345" y="99"/>
                  </a:lnTo>
                  <a:lnTo>
                    <a:pt x="350" y="121"/>
                  </a:lnTo>
                  <a:lnTo>
                    <a:pt x="357" y="139"/>
                  </a:lnTo>
                  <a:lnTo>
                    <a:pt x="364" y="153"/>
                  </a:lnTo>
                  <a:lnTo>
                    <a:pt x="372" y="165"/>
                  </a:lnTo>
                  <a:lnTo>
                    <a:pt x="377" y="173"/>
                  </a:lnTo>
                  <a:lnTo>
                    <a:pt x="352" y="172"/>
                  </a:lnTo>
                  <a:lnTo>
                    <a:pt x="339" y="157"/>
                  </a:lnTo>
                  <a:lnTo>
                    <a:pt x="328" y="139"/>
                  </a:lnTo>
                  <a:lnTo>
                    <a:pt x="319" y="120"/>
                  </a:lnTo>
                  <a:lnTo>
                    <a:pt x="312" y="102"/>
                  </a:lnTo>
                  <a:lnTo>
                    <a:pt x="307" y="86"/>
                  </a:lnTo>
                  <a:lnTo>
                    <a:pt x="303" y="73"/>
                  </a:lnTo>
                  <a:lnTo>
                    <a:pt x="301" y="63"/>
                  </a:lnTo>
                  <a:lnTo>
                    <a:pt x="300" y="61"/>
                  </a:lnTo>
                  <a:lnTo>
                    <a:pt x="303" y="85"/>
                  </a:lnTo>
                  <a:lnTo>
                    <a:pt x="309" y="109"/>
                  </a:lnTo>
                  <a:lnTo>
                    <a:pt x="316" y="129"/>
                  </a:lnTo>
                  <a:lnTo>
                    <a:pt x="325" y="147"/>
                  </a:lnTo>
                  <a:lnTo>
                    <a:pt x="333" y="161"/>
                  </a:lnTo>
                  <a:lnTo>
                    <a:pt x="339" y="172"/>
                  </a:lnTo>
                  <a:lnTo>
                    <a:pt x="298" y="172"/>
                  </a:lnTo>
                  <a:lnTo>
                    <a:pt x="282" y="151"/>
                  </a:lnTo>
                  <a:lnTo>
                    <a:pt x="271" y="131"/>
                  </a:lnTo>
                  <a:lnTo>
                    <a:pt x="264" y="114"/>
                  </a:lnTo>
                  <a:lnTo>
                    <a:pt x="260" y="99"/>
                  </a:lnTo>
                  <a:lnTo>
                    <a:pt x="259" y="89"/>
                  </a:lnTo>
                  <a:lnTo>
                    <a:pt x="258" y="86"/>
                  </a:lnTo>
                  <a:lnTo>
                    <a:pt x="259" y="109"/>
                  </a:lnTo>
                  <a:lnTo>
                    <a:pt x="264" y="130"/>
                  </a:lnTo>
                  <a:lnTo>
                    <a:pt x="272" y="148"/>
                  </a:lnTo>
                  <a:lnTo>
                    <a:pt x="279" y="162"/>
                  </a:lnTo>
                  <a:lnTo>
                    <a:pt x="287" y="172"/>
                  </a:lnTo>
                  <a:lnTo>
                    <a:pt x="241" y="172"/>
                  </a:lnTo>
                  <a:lnTo>
                    <a:pt x="230" y="158"/>
                  </a:lnTo>
                  <a:lnTo>
                    <a:pt x="223" y="142"/>
                  </a:lnTo>
                  <a:lnTo>
                    <a:pt x="216" y="127"/>
                  </a:lnTo>
                  <a:lnTo>
                    <a:pt x="211" y="112"/>
                  </a:lnTo>
                  <a:lnTo>
                    <a:pt x="208" y="100"/>
                  </a:lnTo>
                  <a:lnTo>
                    <a:pt x="205" y="91"/>
                  </a:lnTo>
                  <a:lnTo>
                    <a:pt x="205" y="89"/>
                  </a:lnTo>
                  <a:lnTo>
                    <a:pt x="208" y="110"/>
                  </a:lnTo>
                  <a:lnTo>
                    <a:pt x="211" y="129"/>
                  </a:lnTo>
                  <a:lnTo>
                    <a:pt x="216" y="145"/>
                  </a:lnTo>
                  <a:lnTo>
                    <a:pt x="223" y="157"/>
                  </a:lnTo>
                  <a:lnTo>
                    <a:pt x="228" y="166"/>
                  </a:lnTo>
                  <a:lnTo>
                    <a:pt x="233" y="172"/>
                  </a:lnTo>
                  <a:lnTo>
                    <a:pt x="192" y="173"/>
                  </a:lnTo>
                  <a:lnTo>
                    <a:pt x="189" y="166"/>
                  </a:lnTo>
                  <a:lnTo>
                    <a:pt x="185" y="155"/>
                  </a:lnTo>
                  <a:lnTo>
                    <a:pt x="179" y="142"/>
                  </a:lnTo>
                  <a:lnTo>
                    <a:pt x="175" y="127"/>
                  </a:lnTo>
                  <a:lnTo>
                    <a:pt x="172" y="112"/>
                  </a:lnTo>
                  <a:lnTo>
                    <a:pt x="172" y="115"/>
                  </a:lnTo>
                  <a:lnTo>
                    <a:pt x="173" y="124"/>
                  </a:lnTo>
                  <a:lnTo>
                    <a:pt x="175" y="138"/>
                  </a:lnTo>
                  <a:lnTo>
                    <a:pt x="180" y="154"/>
                  </a:lnTo>
                  <a:lnTo>
                    <a:pt x="189" y="173"/>
                  </a:lnTo>
                  <a:lnTo>
                    <a:pt x="153" y="174"/>
                  </a:lnTo>
                  <a:lnTo>
                    <a:pt x="148" y="165"/>
                  </a:lnTo>
                  <a:lnTo>
                    <a:pt x="143" y="155"/>
                  </a:lnTo>
                  <a:lnTo>
                    <a:pt x="139" y="146"/>
                  </a:lnTo>
                  <a:lnTo>
                    <a:pt x="136" y="137"/>
                  </a:lnTo>
                  <a:lnTo>
                    <a:pt x="135" y="130"/>
                  </a:lnTo>
                  <a:lnTo>
                    <a:pt x="134" y="128"/>
                  </a:lnTo>
                  <a:lnTo>
                    <a:pt x="137" y="145"/>
                  </a:lnTo>
                  <a:lnTo>
                    <a:pt x="141" y="158"/>
                  </a:lnTo>
                  <a:lnTo>
                    <a:pt x="146" y="167"/>
                  </a:lnTo>
                  <a:lnTo>
                    <a:pt x="149" y="174"/>
                  </a:lnTo>
                  <a:lnTo>
                    <a:pt x="113" y="175"/>
                  </a:lnTo>
                  <a:lnTo>
                    <a:pt x="80" y="176"/>
                  </a:lnTo>
                  <a:lnTo>
                    <a:pt x="52" y="178"/>
                  </a:lnTo>
                  <a:lnTo>
                    <a:pt x="29" y="179"/>
                  </a:lnTo>
                  <a:lnTo>
                    <a:pt x="12" y="180"/>
                  </a:lnTo>
                  <a:lnTo>
                    <a:pt x="1" y="180"/>
                  </a:lnTo>
                  <a:lnTo>
                    <a:pt x="0" y="180"/>
                  </a:lnTo>
                  <a:lnTo>
                    <a:pt x="1" y="179"/>
                  </a:lnTo>
                  <a:lnTo>
                    <a:pt x="6" y="178"/>
                  </a:lnTo>
                  <a:lnTo>
                    <a:pt x="14" y="176"/>
                  </a:lnTo>
                  <a:lnTo>
                    <a:pt x="25" y="171"/>
                  </a:lnTo>
                  <a:lnTo>
                    <a:pt x="40" y="164"/>
                  </a:lnTo>
                  <a:lnTo>
                    <a:pt x="58" y="154"/>
                  </a:lnTo>
                  <a:lnTo>
                    <a:pt x="79" y="142"/>
                  </a:lnTo>
                  <a:lnTo>
                    <a:pt x="104" y="126"/>
                  </a:lnTo>
                  <a:lnTo>
                    <a:pt x="133" y="106"/>
                  </a:lnTo>
                  <a:lnTo>
                    <a:pt x="165" y="84"/>
                  </a:lnTo>
                  <a:lnTo>
                    <a:pt x="189" y="65"/>
                  </a:lnTo>
                  <a:lnTo>
                    <a:pt x="214" y="48"/>
                  </a:lnTo>
                  <a:lnTo>
                    <a:pt x="240" y="33"/>
                  </a:lnTo>
                  <a:lnTo>
                    <a:pt x="265" y="21"/>
                  </a:lnTo>
                  <a:lnTo>
                    <a:pt x="290" y="10"/>
                  </a:lnTo>
                  <a:lnTo>
                    <a:pt x="315" y="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95" ker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7696200" y="4273550"/>
              <a:ext cx="965200" cy="630237"/>
            </a:xfrm>
            <a:custGeom>
              <a:avLst/>
              <a:gdLst>
                <a:gd name="T0" fmla="*/ 341 w 608"/>
                <a:gd name="T1" fmla="*/ 268 h 397"/>
                <a:gd name="T2" fmla="*/ 335 w 608"/>
                <a:gd name="T3" fmla="*/ 224 h 397"/>
                <a:gd name="T4" fmla="*/ 376 w 608"/>
                <a:gd name="T5" fmla="*/ 205 h 397"/>
                <a:gd name="T6" fmla="*/ 397 w 608"/>
                <a:gd name="T7" fmla="*/ 275 h 397"/>
                <a:gd name="T8" fmla="*/ 384 w 608"/>
                <a:gd name="T9" fmla="*/ 207 h 397"/>
                <a:gd name="T10" fmla="*/ 422 w 608"/>
                <a:gd name="T11" fmla="*/ 204 h 397"/>
                <a:gd name="T12" fmla="*/ 436 w 608"/>
                <a:gd name="T13" fmla="*/ 254 h 397"/>
                <a:gd name="T14" fmla="*/ 458 w 608"/>
                <a:gd name="T15" fmla="*/ 192 h 397"/>
                <a:gd name="T16" fmla="*/ 475 w 608"/>
                <a:gd name="T17" fmla="*/ 240 h 397"/>
                <a:gd name="T18" fmla="*/ 462 w 608"/>
                <a:gd name="T19" fmla="*/ 193 h 397"/>
                <a:gd name="T20" fmla="*/ 597 w 608"/>
                <a:gd name="T21" fmla="*/ 200 h 397"/>
                <a:gd name="T22" fmla="*/ 581 w 608"/>
                <a:gd name="T23" fmla="*/ 211 h 397"/>
                <a:gd name="T24" fmla="*/ 527 w 608"/>
                <a:gd name="T25" fmla="*/ 242 h 397"/>
                <a:gd name="T26" fmla="*/ 416 w 608"/>
                <a:gd name="T27" fmla="*/ 323 h 397"/>
                <a:gd name="T28" fmla="*/ 277 w 608"/>
                <a:gd name="T29" fmla="*/ 395 h 397"/>
                <a:gd name="T30" fmla="*/ 151 w 608"/>
                <a:gd name="T31" fmla="*/ 357 h 397"/>
                <a:gd name="T32" fmla="*/ 53 w 608"/>
                <a:gd name="T33" fmla="*/ 241 h 397"/>
                <a:gd name="T34" fmla="*/ 95 w 608"/>
                <a:gd name="T35" fmla="*/ 196 h 397"/>
                <a:gd name="T36" fmla="*/ 141 w 608"/>
                <a:gd name="T37" fmla="*/ 263 h 397"/>
                <a:gd name="T38" fmla="*/ 144 w 608"/>
                <a:gd name="T39" fmla="*/ 261 h 397"/>
                <a:gd name="T40" fmla="*/ 141 w 608"/>
                <a:gd name="T41" fmla="*/ 194 h 397"/>
                <a:gd name="T42" fmla="*/ 189 w 608"/>
                <a:gd name="T43" fmla="*/ 277 h 397"/>
                <a:gd name="T44" fmla="*/ 188 w 608"/>
                <a:gd name="T45" fmla="*/ 261 h 397"/>
                <a:gd name="T46" fmla="*/ 210 w 608"/>
                <a:gd name="T47" fmla="*/ 207 h 397"/>
                <a:gd name="T48" fmla="*/ 240 w 608"/>
                <a:gd name="T49" fmla="*/ 303 h 397"/>
                <a:gd name="T50" fmla="*/ 244 w 608"/>
                <a:gd name="T51" fmla="*/ 275 h 397"/>
                <a:gd name="T52" fmla="*/ 217 w 608"/>
                <a:gd name="T53" fmla="*/ 197 h 397"/>
                <a:gd name="T54" fmla="*/ 283 w 608"/>
                <a:gd name="T55" fmla="*/ 246 h 397"/>
                <a:gd name="T56" fmla="*/ 299 w 608"/>
                <a:gd name="T57" fmla="*/ 311 h 397"/>
                <a:gd name="T58" fmla="*/ 269 w 608"/>
                <a:gd name="T59" fmla="*/ 200 h 397"/>
                <a:gd name="T60" fmla="*/ 285 w 608"/>
                <a:gd name="T61" fmla="*/ 5 h 397"/>
                <a:gd name="T62" fmla="*/ 414 w 608"/>
                <a:gd name="T63" fmla="*/ 74 h 397"/>
                <a:gd name="T64" fmla="*/ 548 w 608"/>
                <a:gd name="T65" fmla="*/ 172 h 397"/>
                <a:gd name="T66" fmla="*/ 607 w 608"/>
                <a:gd name="T67" fmla="*/ 199 h 397"/>
                <a:gd name="T68" fmla="*/ 553 w 608"/>
                <a:gd name="T69" fmla="*/ 196 h 397"/>
                <a:gd name="T70" fmla="*/ 461 w 608"/>
                <a:gd name="T71" fmla="*/ 172 h 397"/>
                <a:gd name="T72" fmla="*/ 463 w 608"/>
                <a:gd name="T73" fmla="*/ 159 h 397"/>
                <a:gd name="T74" fmla="*/ 421 w 608"/>
                <a:gd name="T75" fmla="*/ 168 h 397"/>
                <a:gd name="T76" fmla="*/ 427 w 608"/>
                <a:gd name="T77" fmla="*/ 140 h 397"/>
                <a:gd name="T78" fmla="*/ 365 w 608"/>
                <a:gd name="T79" fmla="*/ 184 h 397"/>
                <a:gd name="T80" fmla="*/ 393 w 608"/>
                <a:gd name="T81" fmla="*/ 120 h 397"/>
                <a:gd name="T82" fmla="*/ 384 w 608"/>
                <a:gd name="T83" fmla="*/ 137 h 397"/>
                <a:gd name="T84" fmla="*/ 316 w 608"/>
                <a:gd name="T85" fmla="*/ 172 h 397"/>
                <a:gd name="T86" fmla="*/ 341 w 608"/>
                <a:gd name="T87" fmla="*/ 96 h 397"/>
                <a:gd name="T88" fmla="*/ 313 w 608"/>
                <a:gd name="T89" fmla="*/ 163 h 397"/>
                <a:gd name="T90" fmla="*/ 279 w 608"/>
                <a:gd name="T91" fmla="*/ 136 h 397"/>
                <a:gd name="T92" fmla="*/ 296 w 608"/>
                <a:gd name="T93" fmla="*/ 75 h 397"/>
                <a:gd name="T94" fmla="*/ 264 w 608"/>
                <a:gd name="T95" fmla="*/ 150 h 397"/>
                <a:gd name="T96" fmla="*/ 228 w 608"/>
                <a:gd name="T97" fmla="*/ 160 h 397"/>
                <a:gd name="T98" fmla="*/ 254 w 608"/>
                <a:gd name="T99" fmla="*/ 46 h 397"/>
                <a:gd name="T100" fmla="*/ 241 w 608"/>
                <a:gd name="T101" fmla="*/ 109 h 397"/>
                <a:gd name="T102" fmla="*/ 154 w 608"/>
                <a:gd name="T103" fmla="*/ 180 h 397"/>
                <a:gd name="T104" fmla="*/ 203 w 608"/>
                <a:gd name="T105" fmla="*/ 85 h 397"/>
                <a:gd name="T106" fmla="*/ 171 w 608"/>
                <a:gd name="T107" fmla="*/ 147 h 397"/>
                <a:gd name="T108" fmla="*/ 132 w 608"/>
                <a:gd name="T109" fmla="*/ 160 h 397"/>
                <a:gd name="T110" fmla="*/ 155 w 608"/>
                <a:gd name="T111" fmla="*/ 95 h 397"/>
                <a:gd name="T112" fmla="*/ 123 w 608"/>
                <a:gd name="T113" fmla="*/ 163 h 397"/>
                <a:gd name="T114" fmla="*/ 24 w 608"/>
                <a:gd name="T115" fmla="*/ 182 h 397"/>
                <a:gd name="T116" fmla="*/ 103 w 608"/>
                <a:gd name="T117" fmla="*/ 104 h 397"/>
                <a:gd name="T118" fmla="*/ 211 w 608"/>
                <a:gd name="T11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397">
                  <a:moveTo>
                    <a:pt x="306" y="190"/>
                  </a:moveTo>
                  <a:lnTo>
                    <a:pt x="322" y="211"/>
                  </a:lnTo>
                  <a:lnTo>
                    <a:pt x="333" y="233"/>
                  </a:lnTo>
                  <a:lnTo>
                    <a:pt x="338" y="253"/>
                  </a:lnTo>
                  <a:lnTo>
                    <a:pt x="341" y="268"/>
                  </a:lnTo>
                  <a:lnTo>
                    <a:pt x="342" y="279"/>
                  </a:lnTo>
                  <a:lnTo>
                    <a:pt x="342" y="282"/>
                  </a:lnTo>
                  <a:lnTo>
                    <a:pt x="343" y="261"/>
                  </a:lnTo>
                  <a:lnTo>
                    <a:pt x="340" y="242"/>
                  </a:lnTo>
                  <a:lnTo>
                    <a:pt x="335" y="224"/>
                  </a:lnTo>
                  <a:lnTo>
                    <a:pt x="329" y="209"/>
                  </a:lnTo>
                  <a:lnTo>
                    <a:pt x="323" y="197"/>
                  </a:lnTo>
                  <a:lnTo>
                    <a:pt x="317" y="190"/>
                  </a:lnTo>
                  <a:lnTo>
                    <a:pt x="365" y="190"/>
                  </a:lnTo>
                  <a:lnTo>
                    <a:pt x="376" y="205"/>
                  </a:lnTo>
                  <a:lnTo>
                    <a:pt x="384" y="221"/>
                  </a:lnTo>
                  <a:lnTo>
                    <a:pt x="389" y="238"/>
                  </a:lnTo>
                  <a:lnTo>
                    <a:pt x="393" y="254"/>
                  </a:lnTo>
                  <a:lnTo>
                    <a:pt x="396" y="267"/>
                  </a:lnTo>
                  <a:lnTo>
                    <a:pt x="397" y="275"/>
                  </a:lnTo>
                  <a:lnTo>
                    <a:pt x="398" y="279"/>
                  </a:lnTo>
                  <a:lnTo>
                    <a:pt x="397" y="256"/>
                  </a:lnTo>
                  <a:lnTo>
                    <a:pt x="395" y="236"/>
                  </a:lnTo>
                  <a:lnTo>
                    <a:pt x="389" y="220"/>
                  </a:lnTo>
                  <a:lnTo>
                    <a:pt x="384" y="207"/>
                  </a:lnTo>
                  <a:lnTo>
                    <a:pt x="379" y="196"/>
                  </a:lnTo>
                  <a:lnTo>
                    <a:pt x="375" y="190"/>
                  </a:lnTo>
                  <a:lnTo>
                    <a:pt x="417" y="191"/>
                  </a:lnTo>
                  <a:lnTo>
                    <a:pt x="418" y="195"/>
                  </a:lnTo>
                  <a:lnTo>
                    <a:pt x="422" y="204"/>
                  </a:lnTo>
                  <a:lnTo>
                    <a:pt x="426" y="215"/>
                  </a:lnTo>
                  <a:lnTo>
                    <a:pt x="430" y="228"/>
                  </a:lnTo>
                  <a:lnTo>
                    <a:pt x="434" y="242"/>
                  </a:lnTo>
                  <a:lnTo>
                    <a:pt x="435" y="257"/>
                  </a:lnTo>
                  <a:lnTo>
                    <a:pt x="436" y="254"/>
                  </a:lnTo>
                  <a:lnTo>
                    <a:pt x="435" y="244"/>
                  </a:lnTo>
                  <a:lnTo>
                    <a:pt x="433" y="229"/>
                  </a:lnTo>
                  <a:lnTo>
                    <a:pt x="428" y="211"/>
                  </a:lnTo>
                  <a:lnTo>
                    <a:pt x="421" y="191"/>
                  </a:lnTo>
                  <a:lnTo>
                    <a:pt x="458" y="192"/>
                  </a:lnTo>
                  <a:lnTo>
                    <a:pt x="462" y="201"/>
                  </a:lnTo>
                  <a:lnTo>
                    <a:pt x="466" y="212"/>
                  </a:lnTo>
                  <a:lnTo>
                    <a:pt x="471" y="223"/>
                  </a:lnTo>
                  <a:lnTo>
                    <a:pt x="473" y="233"/>
                  </a:lnTo>
                  <a:lnTo>
                    <a:pt x="475" y="240"/>
                  </a:lnTo>
                  <a:lnTo>
                    <a:pt x="476" y="243"/>
                  </a:lnTo>
                  <a:lnTo>
                    <a:pt x="473" y="224"/>
                  </a:lnTo>
                  <a:lnTo>
                    <a:pt x="469" y="209"/>
                  </a:lnTo>
                  <a:lnTo>
                    <a:pt x="464" y="198"/>
                  </a:lnTo>
                  <a:lnTo>
                    <a:pt x="462" y="193"/>
                  </a:lnTo>
                  <a:lnTo>
                    <a:pt x="498" y="194"/>
                  </a:lnTo>
                  <a:lnTo>
                    <a:pt x="531" y="196"/>
                  </a:lnTo>
                  <a:lnTo>
                    <a:pt x="558" y="197"/>
                  </a:lnTo>
                  <a:lnTo>
                    <a:pt x="579" y="198"/>
                  </a:lnTo>
                  <a:lnTo>
                    <a:pt x="597" y="200"/>
                  </a:lnTo>
                  <a:lnTo>
                    <a:pt x="607" y="200"/>
                  </a:lnTo>
                  <a:lnTo>
                    <a:pt x="600" y="204"/>
                  </a:lnTo>
                  <a:lnTo>
                    <a:pt x="595" y="206"/>
                  </a:lnTo>
                  <a:lnTo>
                    <a:pt x="588" y="208"/>
                  </a:lnTo>
                  <a:lnTo>
                    <a:pt x="581" y="211"/>
                  </a:lnTo>
                  <a:lnTo>
                    <a:pt x="573" y="216"/>
                  </a:lnTo>
                  <a:lnTo>
                    <a:pt x="564" y="220"/>
                  </a:lnTo>
                  <a:lnTo>
                    <a:pt x="553" y="225"/>
                  </a:lnTo>
                  <a:lnTo>
                    <a:pt x="541" y="233"/>
                  </a:lnTo>
                  <a:lnTo>
                    <a:pt x="527" y="242"/>
                  </a:lnTo>
                  <a:lnTo>
                    <a:pt x="511" y="254"/>
                  </a:lnTo>
                  <a:lnTo>
                    <a:pt x="492" y="267"/>
                  </a:lnTo>
                  <a:lnTo>
                    <a:pt x="470" y="282"/>
                  </a:lnTo>
                  <a:lnTo>
                    <a:pt x="445" y="302"/>
                  </a:lnTo>
                  <a:lnTo>
                    <a:pt x="416" y="323"/>
                  </a:lnTo>
                  <a:lnTo>
                    <a:pt x="384" y="348"/>
                  </a:lnTo>
                  <a:lnTo>
                    <a:pt x="358" y="366"/>
                  </a:lnTo>
                  <a:lnTo>
                    <a:pt x="331" y="379"/>
                  </a:lnTo>
                  <a:lnTo>
                    <a:pt x="304" y="390"/>
                  </a:lnTo>
                  <a:lnTo>
                    <a:pt x="277" y="395"/>
                  </a:lnTo>
                  <a:lnTo>
                    <a:pt x="250" y="397"/>
                  </a:lnTo>
                  <a:lnTo>
                    <a:pt x="224" y="394"/>
                  </a:lnTo>
                  <a:lnTo>
                    <a:pt x="198" y="386"/>
                  </a:lnTo>
                  <a:lnTo>
                    <a:pt x="174" y="374"/>
                  </a:lnTo>
                  <a:lnTo>
                    <a:pt x="151" y="357"/>
                  </a:lnTo>
                  <a:lnTo>
                    <a:pt x="130" y="333"/>
                  </a:lnTo>
                  <a:lnTo>
                    <a:pt x="109" y="304"/>
                  </a:lnTo>
                  <a:lnTo>
                    <a:pt x="89" y="279"/>
                  </a:lnTo>
                  <a:lnTo>
                    <a:pt x="70" y="258"/>
                  </a:lnTo>
                  <a:lnTo>
                    <a:pt x="53" y="241"/>
                  </a:lnTo>
                  <a:lnTo>
                    <a:pt x="38" y="228"/>
                  </a:lnTo>
                  <a:lnTo>
                    <a:pt x="24" y="217"/>
                  </a:lnTo>
                  <a:lnTo>
                    <a:pt x="11" y="209"/>
                  </a:lnTo>
                  <a:lnTo>
                    <a:pt x="0" y="204"/>
                  </a:lnTo>
                  <a:lnTo>
                    <a:pt x="95" y="196"/>
                  </a:lnTo>
                  <a:lnTo>
                    <a:pt x="103" y="203"/>
                  </a:lnTo>
                  <a:lnTo>
                    <a:pt x="112" y="212"/>
                  </a:lnTo>
                  <a:lnTo>
                    <a:pt x="123" y="227"/>
                  </a:lnTo>
                  <a:lnTo>
                    <a:pt x="132" y="244"/>
                  </a:lnTo>
                  <a:lnTo>
                    <a:pt x="141" y="263"/>
                  </a:lnTo>
                  <a:lnTo>
                    <a:pt x="148" y="287"/>
                  </a:lnTo>
                  <a:lnTo>
                    <a:pt x="148" y="285"/>
                  </a:lnTo>
                  <a:lnTo>
                    <a:pt x="148" y="280"/>
                  </a:lnTo>
                  <a:lnTo>
                    <a:pt x="148" y="272"/>
                  </a:lnTo>
                  <a:lnTo>
                    <a:pt x="144" y="261"/>
                  </a:lnTo>
                  <a:lnTo>
                    <a:pt x="140" y="247"/>
                  </a:lnTo>
                  <a:lnTo>
                    <a:pt x="132" y="232"/>
                  </a:lnTo>
                  <a:lnTo>
                    <a:pt x="120" y="215"/>
                  </a:lnTo>
                  <a:lnTo>
                    <a:pt x="104" y="195"/>
                  </a:lnTo>
                  <a:lnTo>
                    <a:pt x="141" y="194"/>
                  </a:lnTo>
                  <a:lnTo>
                    <a:pt x="148" y="200"/>
                  </a:lnTo>
                  <a:lnTo>
                    <a:pt x="157" y="212"/>
                  </a:lnTo>
                  <a:lnTo>
                    <a:pt x="168" y="229"/>
                  </a:lnTo>
                  <a:lnTo>
                    <a:pt x="179" y="250"/>
                  </a:lnTo>
                  <a:lnTo>
                    <a:pt x="189" y="277"/>
                  </a:lnTo>
                  <a:lnTo>
                    <a:pt x="196" y="306"/>
                  </a:lnTo>
                  <a:lnTo>
                    <a:pt x="196" y="303"/>
                  </a:lnTo>
                  <a:lnTo>
                    <a:pt x="194" y="294"/>
                  </a:lnTo>
                  <a:lnTo>
                    <a:pt x="192" y="280"/>
                  </a:lnTo>
                  <a:lnTo>
                    <a:pt x="188" y="261"/>
                  </a:lnTo>
                  <a:lnTo>
                    <a:pt x="181" y="241"/>
                  </a:lnTo>
                  <a:lnTo>
                    <a:pt x="169" y="217"/>
                  </a:lnTo>
                  <a:lnTo>
                    <a:pt x="153" y="193"/>
                  </a:lnTo>
                  <a:lnTo>
                    <a:pt x="196" y="192"/>
                  </a:lnTo>
                  <a:lnTo>
                    <a:pt x="210" y="207"/>
                  </a:lnTo>
                  <a:lnTo>
                    <a:pt x="221" y="225"/>
                  </a:lnTo>
                  <a:lnTo>
                    <a:pt x="229" y="246"/>
                  </a:lnTo>
                  <a:lnTo>
                    <a:pt x="235" y="266"/>
                  </a:lnTo>
                  <a:lnTo>
                    <a:pt x="238" y="285"/>
                  </a:lnTo>
                  <a:lnTo>
                    <a:pt x="240" y="303"/>
                  </a:lnTo>
                  <a:lnTo>
                    <a:pt x="241" y="317"/>
                  </a:lnTo>
                  <a:lnTo>
                    <a:pt x="242" y="327"/>
                  </a:lnTo>
                  <a:lnTo>
                    <a:pt x="242" y="330"/>
                  </a:lnTo>
                  <a:lnTo>
                    <a:pt x="246" y="302"/>
                  </a:lnTo>
                  <a:lnTo>
                    <a:pt x="244" y="275"/>
                  </a:lnTo>
                  <a:lnTo>
                    <a:pt x="241" y="254"/>
                  </a:lnTo>
                  <a:lnTo>
                    <a:pt x="236" y="235"/>
                  </a:lnTo>
                  <a:lnTo>
                    <a:pt x="230" y="219"/>
                  </a:lnTo>
                  <a:lnTo>
                    <a:pt x="224" y="207"/>
                  </a:lnTo>
                  <a:lnTo>
                    <a:pt x="217" y="197"/>
                  </a:lnTo>
                  <a:lnTo>
                    <a:pt x="213" y="191"/>
                  </a:lnTo>
                  <a:lnTo>
                    <a:pt x="250" y="190"/>
                  </a:lnTo>
                  <a:lnTo>
                    <a:pt x="263" y="207"/>
                  </a:lnTo>
                  <a:lnTo>
                    <a:pt x="274" y="227"/>
                  </a:lnTo>
                  <a:lnTo>
                    <a:pt x="283" y="246"/>
                  </a:lnTo>
                  <a:lnTo>
                    <a:pt x="289" y="266"/>
                  </a:lnTo>
                  <a:lnTo>
                    <a:pt x="293" y="284"/>
                  </a:lnTo>
                  <a:lnTo>
                    <a:pt x="297" y="298"/>
                  </a:lnTo>
                  <a:lnTo>
                    <a:pt x="299" y="308"/>
                  </a:lnTo>
                  <a:lnTo>
                    <a:pt x="299" y="311"/>
                  </a:lnTo>
                  <a:lnTo>
                    <a:pt x="298" y="283"/>
                  </a:lnTo>
                  <a:lnTo>
                    <a:pt x="292" y="258"/>
                  </a:lnTo>
                  <a:lnTo>
                    <a:pt x="286" y="235"/>
                  </a:lnTo>
                  <a:lnTo>
                    <a:pt x="277" y="216"/>
                  </a:lnTo>
                  <a:lnTo>
                    <a:pt x="269" y="200"/>
                  </a:lnTo>
                  <a:lnTo>
                    <a:pt x="264" y="190"/>
                  </a:lnTo>
                  <a:lnTo>
                    <a:pt x="306" y="190"/>
                  </a:lnTo>
                  <a:close/>
                  <a:moveTo>
                    <a:pt x="235" y="0"/>
                  </a:moveTo>
                  <a:lnTo>
                    <a:pt x="260" y="0"/>
                  </a:lnTo>
                  <a:lnTo>
                    <a:pt x="285" y="5"/>
                  </a:lnTo>
                  <a:lnTo>
                    <a:pt x="310" y="13"/>
                  </a:lnTo>
                  <a:lnTo>
                    <a:pt x="336" y="24"/>
                  </a:lnTo>
                  <a:lnTo>
                    <a:pt x="362" y="38"/>
                  </a:lnTo>
                  <a:lnTo>
                    <a:pt x="388" y="56"/>
                  </a:lnTo>
                  <a:lnTo>
                    <a:pt x="414" y="74"/>
                  </a:lnTo>
                  <a:lnTo>
                    <a:pt x="439" y="94"/>
                  </a:lnTo>
                  <a:lnTo>
                    <a:pt x="472" y="119"/>
                  </a:lnTo>
                  <a:lnTo>
                    <a:pt x="501" y="141"/>
                  </a:lnTo>
                  <a:lnTo>
                    <a:pt x="526" y="158"/>
                  </a:lnTo>
                  <a:lnTo>
                    <a:pt x="548" y="172"/>
                  </a:lnTo>
                  <a:lnTo>
                    <a:pt x="566" y="182"/>
                  </a:lnTo>
                  <a:lnTo>
                    <a:pt x="582" y="190"/>
                  </a:lnTo>
                  <a:lnTo>
                    <a:pt x="594" y="195"/>
                  </a:lnTo>
                  <a:lnTo>
                    <a:pt x="601" y="198"/>
                  </a:lnTo>
                  <a:lnTo>
                    <a:pt x="607" y="199"/>
                  </a:lnTo>
                  <a:lnTo>
                    <a:pt x="608" y="200"/>
                  </a:lnTo>
                  <a:lnTo>
                    <a:pt x="607" y="200"/>
                  </a:lnTo>
                  <a:lnTo>
                    <a:pt x="596" y="199"/>
                  </a:lnTo>
                  <a:lnTo>
                    <a:pt x="577" y="198"/>
                  </a:lnTo>
                  <a:lnTo>
                    <a:pt x="553" y="196"/>
                  </a:lnTo>
                  <a:lnTo>
                    <a:pt x="524" y="194"/>
                  </a:lnTo>
                  <a:lnTo>
                    <a:pt x="490" y="191"/>
                  </a:lnTo>
                  <a:lnTo>
                    <a:pt x="452" y="188"/>
                  </a:lnTo>
                  <a:lnTo>
                    <a:pt x="455" y="182"/>
                  </a:lnTo>
                  <a:lnTo>
                    <a:pt x="461" y="172"/>
                  </a:lnTo>
                  <a:lnTo>
                    <a:pt x="465" y="158"/>
                  </a:lnTo>
                  <a:lnTo>
                    <a:pt x="470" y="142"/>
                  </a:lnTo>
                  <a:lnTo>
                    <a:pt x="470" y="144"/>
                  </a:lnTo>
                  <a:lnTo>
                    <a:pt x="466" y="150"/>
                  </a:lnTo>
                  <a:lnTo>
                    <a:pt x="463" y="159"/>
                  </a:lnTo>
                  <a:lnTo>
                    <a:pt x="459" y="169"/>
                  </a:lnTo>
                  <a:lnTo>
                    <a:pt x="454" y="180"/>
                  </a:lnTo>
                  <a:lnTo>
                    <a:pt x="449" y="188"/>
                  </a:lnTo>
                  <a:lnTo>
                    <a:pt x="411" y="186"/>
                  </a:lnTo>
                  <a:lnTo>
                    <a:pt x="421" y="168"/>
                  </a:lnTo>
                  <a:lnTo>
                    <a:pt x="426" y="150"/>
                  </a:lnTo>
                  <a:lnTo>
                    <a:pt x="429" y="136"/>
                  </a:lnTo>
                  <a:lnTo>
                    <a:pt x="430" y="126"/>
                  </a:lnTo>
                  <a:lnTo>
                    <a:pt x="430" y="123"/>
                  </a:lnTo>
                  <a:lnTo>
                    <a:pt x="427" y="140"/>
                  </a:lnTo>
                  <a:lnTo>
                    <a:pt x="422" y="155"/>
                  </a:lnTo>
                  <a:lnTo>
                    <a:pt x="416" y="168"/>
                  </a:lnTo>
                  <a:lnTo>
                    <a:pt x="411" y="179"/>
                  </a:lnTo>
                  <a:lnTo>
                    <a:pt x="408" y="186"/>
                  </a:lnTo>
                  <a:lnTo>
                    <a:pt x="365" y="184"/>
                  </a:lnTo>
                  <a:lnTo>
                    <a:pt x="371" y="178"/>
                  </a:lnTo>
                  <a:lnTo>
                    <a:pt x="376" y="169"/>
                  </a:lnTo>
                  <a:lnTo>
                    <a:pt x="383" y="156"/>
                  </a:lnTo>
                  <a:lnTo>
                    <a:pt x="389" y="140"/>
                  </a:lnTo>
                  <a:lnTo>
                    <a:pt x="393" y="120"/>
                  </a:lnTo>
                  <a:lnTo>
                    <a:pt x="397" y="98"/>
                  </a:lnTo>
                  <a:lnTo>
                    <a:pt x="396" y="101"/>
                  </a:lnTo>
                  <a:lnTo>
                    <a:pt x="393" y="110"/>
                  </a:lnTo>
                  <a:lnTo>
                    <a:pt x="390" y="122"/>
                  </a:lnTo>
                  <a:lnTo>
                    <a:pt x="384" y="137"/>
                  </a:lnTo>
                  <a:lnTo>
                    <a:pt x="377" y="154"/>
                  </a:lnTo>
                  <a:lnTo>
                    <a:pt x="367" y="169"/>
                  </a:lnTo>
                  <a:lnTo>
                    <a:pt x="355" y="183"/>
                  </a:lnTo>
                  <a:lnTo>
                    <a:pt x="309" y="182"/>
                  </a:lnTo>
                  <a:lnTo>
                    <a:pt x="316" y="172"/>
                  </a:lnTo>
                  <a:lnTo>
                    <a:pt x="325" y="157"/>
                  </a:lnTo>
                  <a:lnTo>
                    <a:pt x="334" y="140"/>
                  </a:lnTo>
                  <a:lnTo>
                    <a:pt x="339" y="118"/>
                  </a:lnTo>
                  <a:lnTo>
                    <a:pt x="341" y="93"/>
                  </a:lnTo>
                  <a:lnTo>
                    <a:pt x="341" y="96"/>
                  </a:lnTo>
                  <a:lnTo>
                    <a:pt x="340" y="104"/>
                  </a:lnTo>
                  <a:lnTo>
                    <a:pt x="337" y="116"/>
                  </a:lnTo>
                  <a:lnTo>
                    <a:pt x="331" y="130"/>
                  </a:lnTo>
                  <a:lnTo>
                    <a:pt x="324" y="146"/>
                  </a:lnTo>
                  <a:lnTo>
                    <a:pt x="313" y="163"/>
                  </a:lnTo>
                  <a:lnTo>
                    <a:pt x="298" y="181"/>
                  </a:lnTo>
                  <a:lnTo>
                    <a:pt x="254" y="180"/>
                  </a:lnTo>
                  <a:lnTo>
                    <a:pt x="261" y="170"/>
                  </a:lnTo>
                  <a:lnTo>
                    <a:pt x="269" y="155"/>
                  </a:lnTo>
                  <a:lnTo>
                    <a:pt x="279" y="136"/>
                  </a:lnTo>
                  <a:lnTo>
                    <a:pt x="288" y="116"/>
                  </a:lnTo>
                  <a:lnTo>
                    <a:pt x="294" y="92"/>
                  </a:lnTo>
                  <a:lnTo>
                    <a:pt x="299" y="66"/>
                  </a:lnTo>
                  <a:lnTo>
                    <a:pt x="298" y="68"/>
                  </a:lnTo>
                  <a:lnTo>
                    <a:pt x="296" y="75"/>
                  </a:lnTo>
                  <a:lnTo>
                    <a:pt x="292" y="86"/>
                  </a:lnTo>
                  <a:lnTo>
                    <a:pt x="288" y="100"/>
                  </a:lnTo>
                  <a:lnTo>
                    <a:pt x="281" y="117"/>
                  </a:lnTo>
                  <a:lnTo>
                    <a:pt x="274" y="133"/>
                  </a:lnTo>
                  <a:lnTo>
                    <a:pt x="264" y="150"/>
                  </a:lnTo>
                  <a:lnTo>
                    <a:pt x="253" y="166"/>
                  </a:lnTo>
                  <a:lnTo>
                    <a:pt x="240" y="180"/>
                  </a:lnTo>
                  <a:lnTo>
                    <a:pt x="214" y="180"/>
                  </a:lnTo>
                  <a:lnTo>
                    <a:pt x="221" y="172"/>
                  </a:lnTo>
                  <a:lnTo>
                    <a:pt x="228" y="160"/>
                  </a:lnTo>
                  <a:lnTo>
                    <a:pt x="237" y="145"/>
                  </a:lnTo>
                  <a:lnTo>
                    <a:pt x="244" y="126"/>
                  </a:lnTo>
                  <a:lnTo>
                    <a:pt x="251" y="104"/>
                  </a:lnTo>
                  <a:lnTo>
                    <a:pt x="254" y="78"/>
                  </a:lnTo>
                  <a:lnTo>
                    <a:pt x="254" y="46"/>
                  </a:lnTo>
                  <a:lnTo>
                    <a:pt x="254" y="49"/>
                  </a:lnTo>
                  <a:lnTo>
                    <a:pt x="253" y="59"/>
                  </a:lnTo>
                  <a:lnTo>
                    <a:pt x="250" y="73"/>
                  </a:lnTo>
                  <a:lnTo>
                    <a:pt x="247" y="89"/>
                  </a:lnTo>
                  <a:lnTo>
                    <a:pt x="241" y="109"/>
                  </a:lnTo>
                  <a:lnTo>
                    <a:pt x="234" y="129"/>
                  </a:lnTo>
                  <a:lnTo>
                    <a:pt x="223" y="148"/>
                  </a:lnTo>
                  <a:lnTo>
                    <a:pt x="211" y="166"/>
                  </a:lnTo>
                  <a:lnTo>
                    <a:pt x="196" y="180"/>
                  </a:lnTo>
                  <a:lnTo>
                    <a:pt x="154" y="180"/>
                  </a:lnTo>
                  <a:lnTo>
                    <a:pt x="172" y="158"/>
                  </a:lnTo>
                  <a:lnTo>
                    <a:pt x="185" y="136"/>
                  </a:lnTo>
                  <a:lnTo>
                    <a:pt x="193" y="116"/>
                  </a:lnTo>
                  <a:lnTo>
                    <a:pt x="200" y="98"/>
                  </a:lnTo>
                  <a:lnTo>
                    <a:pt x="203" y="85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196" y="103"/>
                  </a:lnTo>
                  <a:lnTo>
                    <a:pt x="184" y="128"/>
                  </a:lnTo>
                  <a:lnTo>
                    <a:pt x="171" y="147"/>
                  </a:lnTo>
                  <a:lnTo>
                    <a:pt x="159" y="162"/>
                  </a:lnTo>
                  <a:lnTo>
                    <a:pt x="148" y="174"/>
                  </a:lnTo>
                  <a:lnTo>
                    <a:pt x="140" y="181"/>
                  </a:lnTo>
                  <a:lnTo>
                    <a:pt x="115" y="181"/>
                  </a:lnTo>
                  <a:lnTo>
                    <a:pt x="132" y="160"/>
                  </a:lnTo>
                  <a:lnTo>
                    <a:pt x="143" y="142"/>
                  </a:lnTo>
                  <a:lnTo>
                    <a:pt x="151" y="124"/>
                  </a:lnTo>
                  <a:lnTo>
                    <a:pt x="154" y="111"/>
                  </a:lnTo>
                  <a:lnTo>
                    <a:pt x="155" y="101"/>
                  </a:lnTo>
                  <a:lnTo>
                    <a:pt x="155" y="95"/>
                  </a:lnTo>
                  <a:lnTo>
                    <a:pt x="155" y="93"/>
                  </a:lnTo>
                  <a:lnTo>
                    <a:pt x="150" y="114"/>
                  </a:lnTo>
                  <a:lnTo>
                    <a:pt x="142" y="133"/>
                  </a:lnTo>
                  <a:lnTo>
                    <a:pt x="132" y="150"/>
                  </a:lnTo>
                  <a:lnTo>
                    <a:pt x="123" y="163"/>
                  </a:lnTo>
                  <a:lnTo>
                    <a:pt x="114" y="174"/>
                  </a:lnTo>
                  <a:lnTo>
                    <a:pt x="106" y="182"/>
                  </a:lnTo>
                  <a:lnTo>
                    <a:pt x="54" y="185"/>
                  </a:lnTo>
                  <a:lnTo>
                    <a:pt x="6" y="190"/>
                  </a:lnTo>
                  <a:lnTo>
                    <a:pt x="24" y="182"/>
                  </a:lnTo>
                  <a:lnTo>
                    <a:pt x="39" y="172"/>
                  </a:lnTo>
                  <a:lnTo>
                    <a:pt x="54" y="159"/>
                  </a:lnTo>
                  <a:lnTo>
                    <a:pt x="69" y="144"/>
                  </a:lnTo>
                  <a:lnTo>
                    <a:pt x="85" y="125"/>
                  </a:lnTo>
                  <a:lnTo>
                    <a:pt x="103" y="104"/>
                  </a:lnTo>
                  <a:lnTo>
                    <a:pt x="123" y="80"/>
                  </a:lnTo>
                  <a:lnTo>
                    <a:pt x="144" y="51"/>
                  </a:lnTo>
                  <a:lnTo>
                    <a:pt x="165" y="30"/>
                  </a:lnTo>
                  <a:lnTo>
                    <a:pt x="188" y="14"/>
                  </a:lnTo>
                  <a:lnTo>
                    <a:pt x="211" y="5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95" ker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5149850" y="2082800"/>
              <a:ext cx="919163" cy="1255712"/>
            </a:xfrm>
            <a:custGeom>
              <a:avLst/>
              <a:gdLst>
                <a:gd name="T0" fmla="*/ 85 w 579"/>
                <a:gd name="T1" fmla="*/ 89 h 791"/>
                <a:gd name="T2" fmla="*/ 112 w 579"/>
                <a:gd name="T3" fmla="*/ 189 h 791"/>
                <a:gd name="T4" fmla="*/ 107 w 579"/>
                <a:gd name="T5" fmla="*/ 195 h 791"/>
                <a:gd name="T6" fmla="*/ 134 w 579"/>
                <a:gd name="T7" fmla="*/ 244 h 791"/>
                <a:gd name="T8" fmla="*/ 103 w 579"/>
                <a:gd name="T9" fmla="*/ 258 h 791"/>
                <a:gd name="T10" fmla="*/ 214 w 579"/>
                <a:gd name="T11" fmla="*/ 295 h 791"/>
                <a:gd name="T12" fmla="*/ 82 w 579"/>
                <a:gd name="T13" fmla="*/ 331 h 791"/>
                <a:gd name="T14" fmla="*/ 157 w 579"/>
                <a:gd name="T15" fmla="*/ 309 h 791"/>
                <a:gd name="T16" fmla="*/ 223 w 579"/>
                <a:gd name="T17" fmla="*/ 369 h 791"/>
                <a:gd name="T18" fmla="*/ 127 w 579"/>
                <a:gd name="T19" fmla="*/ 400 h 791"/>
                <a:gd name="T20" fmla="*/ 238 w 579"/>
                <a:gd name="T21" fmla="*/ 380 h 791"/>
                <a:gd name="T22" fmla="*/ 207 w 579"/>
                <a:gd name="T23" fmla="*/ 447 h 791"/>
                <a:gd name="T24" fmla="*/ 134 w 579"/>
                <a:gd name="T25" fmla="*/ 474 h 791"/>
                <a:gd name="T26" fmla="*/ 259 w 579"/>
                <a:gd name="T27" fmla="*/ 452 h 791"/>
                <a:gd name="T28" fmla="*/ 283 w 579"/>
                <a:gd name="T29" fmla="*/ 505 h 791"/>
                <a:gd name="T30" fmla="*/ 133 w 579"/>
                <a:gd name="T31" fmla="*/ 569 h 791"/>
                <a:gd name="T32" fmla="*/ 227 w 579"/>
                <a:gd name="T33" fmla="*/ 531 h 791"/>
                <a:gd name="T34" fmla="*/ 374 w 579"/>
                <a:gd name="T35" fmla="*/ 583 h 791"/>
                <a:gd name="T36" fmla="*/ 218 w 579"/>
                <a:gd name="T37" fmla="*/ 603 h 791"/>
                <a:gd name="T38" fmla="*/ 301 w 579"/>
                <a:gd name="T39" fmla="*/ 592 h 791"/>
                <a:gd name="T40" fmla="*/ 377 w 579"/>
                <a:gd name="T41" fmla="*/ 644 h 791"/>
                <a:gd name="T42" fmla="*/ 269 w 579"/>
                <a:gd name="T43" fmla="*/ 654 h 791"/>
                <a:gd name="T44" fmla="*/ 341 w 579"/>
                <a:gd name="T45" fmla="*/ 648 h 791"/>
                <a:gd name="T46" fmla="*/ 460 w 579"/>
                <a:gd name="T47" fmla="*/ 781 h 791"/>
                <a:gd name="T48" fmla="*/ 301 w 579"/>
                <a:gd name="T49" fmla="*/ 730 h 791"/>
                <a:gd name="T50" fmla="*/ 88 w 579"/>
                <a:gd name="T51" fmla="*/ 668 h 791"/>
                <a:gd name="T52" fmla="*/ 3 w 579"/>
                <a:gd name="T53" fmla="*/ 505 h 791"/>
                <a:gd name="T54" fmla="*/ 22 w 579"/>
                <a:gd name="T55" fmla="*/ 248 h 791"/>
                <a:gd name="T56" fmla="*/ 34 w 579"/>
                <a:gd name="T57" fmla="*/ 82 h 791"/>
                <a:gd name="T58" fmla="*/ 29 w 579"/>
                <a:gd name="T59" fmla="*/ 12 h 791"/>
                <a:gd name="T60" fmla="*/ 55 w 579"/>
                <a:gd name="T61" fmla="*/ 23 h 791"/>
                <a:gd name="T62" fmla="*/ 238 w 579"/>
                <a:gd name="T63" fmla="*/ 120 h 791"/>
                <a:gd name="T64" fmla="*/ 456 w 579"/>
                <a:gd name="T65" fmla="*/ 223 h 791"/>
                <a:gd name="T66" fmla="*/ 573 w 579"/>
                <a:gd name="T67" fmla="*/ 363 h 791"/>
                <a:gd name="T68" fmla="*/ 530 w 579"/>
                <a:gd name="T69" fmla="*/ 574 h 791"/>
                <a:gd name="T70" fmla="*/ 485 w 579"/>
                <a:gd name="T71" fmla="*/ 747 h 791"/>
                <a:gd name="T72" fmla="*/ 435 w 579"/>
                <a:gd name="T73" fmla="*/ 602 h 791"/>
                <a:gd name="T74" fmla="*/ 495 w 579"/>
                <a:gd name="T75" fmla="*/ 510 h 791"/>
                <a:gd name="T76" fmla="*/ 428 w 579"/>
                <a:gd name="T77" fmla="*/ 595 h 791"/>
                <a:gd name="T78" fmla="*/ 426 w 579"/>
                <a:gd name="T79" fmla="*/ 515 h 791"/>
                <a:gd name="T80" fmla="*/ 472 w 579"/>
                <a:gd name="T81" fmla="*/ 445 h 791"/>
                <a:gd name="T82" fmla="*/ 389 w 579"/>
                <a:gd name="T83" fmla="*/ 573 h 791"/>
                <a:gd name="T84" fmla="*/ 413 w 579"/>
                <a:gd name="T85" fmla="*/ 415 h 791"/>
                <a:gd name="T86" fmla="*/ 486 w 579"/>
                <a:gd name="T87" fmla="*/ 346 h 791"/>
                <a:gd name="T88" fmla="*/ 375 w 579"/>
                <a:gd name="T89" fmla="*/ 438 h 791"/>
                <a:gd name="T90" fmla="*/ 332 w 579"/>
                <a:gd name="T91" fmla="*/ 440 h 791"/>
                <a:gd name="T92" fmla="*/ 404 w 579"/>
                <a:gd name="T93" fmla="*/ 330 h 791"/>
                <a:gd name="T94" fmla="*/ 381 w 579"/>
                <a:gd name="T95" fmla="*/ 345 h 791"/>
                <a:gd name="T96" fmla="*/ 282 w 579"/>
                <a:gd name="T97" fmla="*/ 388 h 791"/>
                <a:gd name="T98" fmla="*/ 348 w 579"/>
                <a:gd name="T99" fmla="*/ 280 h 791"/>
                <a:gd name="T100" fmla="*/ 307 w 579"/>
                <a:gd name="T101" fmla="*/ 314 h 791"/>
                <a:gd name="T102" fmla="*/ 242 w 579"/>
                <a:gd name="T103" fmla="*/ 297 h 791"/>
                <a:gd name="T104" fmla="*/ 303 w 579"/>
                <a:gd name="T105" fmla="*/ 212 h 791"/>
                <a:gd name="T106" fmla="*/ 252 w 579"/>
                <a:gd name="T107" fmla="*/ 259 h 791"/>
                <a:gd name="T108" fmla="*/ 207 w 579"/>
                <a:gd name="T109" fmla="*/ 231 h 791"/>
                <a:gd name="T110" fmla="*/ 250 w 579"/>
                <a:gd name="T111" fmla="*/ 180 h 791"/>
                <a:gd name="T112" fmla="*/ 162 w 579"/>
                <a:gd name="T113" fmla="*/ 198 h 791"/>
                <a:gd name="T114" fmla="*/ 204 w 579"/>
                <a:gd name="T115" fmla="*/ 138 h 791"/>
                <a:gd name="T116" fmla="*/ 158 w 579"/>
                <a:gd name="T117" fmla="*/ 194 h 791"/>
                <a:gd name="T118" fmla="*/ 45 w 579"/>
                <a:gd name="T119" fmla="*/ 26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9" h="791">
                  <a:moveTo>
                    <a:pt x="28" y="2"/>
                  </a:moveTo>
                  <a:lnTo>
                    <a:pt x="34" y="12"/>
                  </a:lnTo>
                  <a:lnTo>
                    <a:pt x="43" y="25"/>
                  </a:lnTo>
                  <a:lnTo>
                    <a:pt x="55" y="43"/>
                  </a:lnTo>
                  <a:lnTo>
                    <a:pt x="69" y="64"/>
                  </a:lnTo>
                  <a:lnTo>
                    <a:pt x="85" y="89"/>
                  </a:lnTo>
                  <a:lnTo>
                    <a:pt x="104" y="118"/>
                  </a:lnTo>
                  <a:lnTo>
                    <a:pt x="125" y="149"/>
                  </a:lnTo>
                  <a:lnTo>
                    <a:pt x="146" y="185"/>
                  </a:lnTo>
                  <a:lnTo>
                    <a:pt x="140" y="185"/>
                  </a:lnTo>
                  <a:lnTo>
                    <a:pt x="128" y="186"/>
                  </a:lnTo>
                  <a:lnTo>
                    <a:pt x="112" y="189"/>
                  </a:lnTo>
                  <a:lnTo>
                    <a:pt x="92" y="195"/>
                  </a:lnTo>
                  <a:lnTo>
                    <a:pt x="71" y="204"/>
                  </a:lnTo>
                  <a:lnTo>
                    <a:pt x="73" y="202"/>
                  </a:lnTo>
                  <a:lnTo>
                    <a:pt x="82" y="200"/>
                  </a:lnTo>
                  <a:lnTo>
                    <a:pt x="93" y="197"/>
                  </a:lnTo>
                  <a:lnTo>
                    <a:pt x="107" y="195"/>
                  </a:lnTo>
                  <a:lnTo>
                    <a:pt x="121" y="192"/>
                  </a:lnTo>
                  <a:lnTo>
                    <a:pt x="137" y="190"/>
                  </a:lnTo>
                  <a:lnTo>
                    <a:pt x="150" y="189"/>
                  </a:lnTo>
                  <a:lnTo>
                    <a:pt x="178" y="236"/>
                  </a:lnTo>
                  <a:lnTo>
                    <a:pt x="155" y="239"/>
                  </a:lnTo>
                  <a:lnTo>
                    <a:pt x="134" y="244"/>
                  </a:lnTo>
                  <a:lnTo>
                    <a:pt x="117" y="250"/>
                  </a:lnTo>
                  <a:lnTo>
                    <a:pt x="102" y="256"/>
                  </a:lnTo>
                  <a:lnTo>
                    <a:pt x="91" y="261"/>
                  </a:lnTo>
                  <a:lnTo>
                    <a:pt x="84" y="266"/>
                  </a:lnTo>
                  <a:lnTo>
                    <a:pt x="81" y="267"/>
                  </a:lnTo>
                  <a:lnTo>
                    <a:pt x="103" y="258"/>
                  </a:lnTo>
                  <a:lnTo>
                    <a:pt x="124" y="251"/>
                  </a:lnTo>
                  <a:lnTo>
                    <a:pt x="143" y="247"/>
                  </a:lnTo>
                  <a:lnTo>
                    <a:pt x="161" y="244"/>
                  </a:lnTo>
                  <a:lnTo>
                    <a:pt x="174" y="243"/>
                  </a:lnTo>
                  <a:lnTo>
                    <a:pt x="181" y="242"/>
                  </a:lnTo>
                  <a:lnTo>
                    <a:pt x="214" y="295"/>
                  </a:lnTo>
                  <a:lnTo>
                    <a:pt x="202" y="295"/>
                  </a:lnTo>
                  <a:lnTo>
                    <a:pt x="186" y="295"/>
                  </a:lnTo>
                  <a:lnTo>
                    <a:pt x="164" y="298"/>
                  </a:lnTo>
                  <a:lnTo>
                    <a:pt x="140" y="305"/>
                  </a:lnTo>
                  <a:lnTo>
                    <a:pt x="112" y="314"/>
                  </a:lnTo>
                  <a:lnTo>
                    <a:pt x="82" y="331"/>
                  </a:lnTo>
                  <a:lnTo>
                    <a:pt x="85" y="330"/>
                  </a:lnTo>
                  <a:lnTo>
                    <a:pt x="93" y="326"/>
                  </a:lnTo>
                  <a:lnTo>
                    <a:pt x="104" y="323"/>
                  </a:lnTo>
                  <a:lnTo>
                    <a:pt x="120" y="318"/>
                  </a:lnTo>
                  <a:lnTo>
                    <a:pt x="138" y="313"/>
                  </a:lnTo>
                  <a:lnTo>
                    <a:pt x="157" y="309"/>
                  </a:lnTo>
                  <a:lnTo>
                    <a:pt x="178" y="306"/>
                  </a:lnTo>
                  <a:lnTo>
                    <a:pt x="200" y="306"/>
                  </a:lnTo>
                  <a:lnTo>
                    <a:pt x="220" y="307"/>
                  </a:lnTo>
                  <a:lnTo>
                    <a:pt x="257" y="370"/>
                  </a:lnTo>
                  <a:lnTo>
                    <a:pt x="242" y="369"/>
                  </a:lnTo>
                  <a:lnTo>
                    <a:pt x="223" y="369"/>
                  </a:lnTo>
                  <a:lnTo>
                    <a:pt x="199" y="371"/>
                  </a:lnTo>
                  <a:lnTo>
                    <a:pt x="172" y="378"/>
                  </a:lnTo>
                  <a:lnTo>
                    <a:pt x="145" y="388"/>
                  </a:lnTo>
                  <a:lnTo>
                    <a:pt x="118" y="405"/>
                  </a:lnTo>
                  <a:lnTo>
                    <a:pt x="120" y="404"/>
                  </a:lnTo>
                  <a:lnTo>
                    <a:pt x="127" y="400"/>
                  </a:lnTo>
                  <a:lnTo>
                    <a:pt x="138" y="396"/>
                  </a:lnTo>
                  <a:lnTo>
                    <a:pt x="152" y="391"/>
                  </a:lnTo>
                  <a:lnTo>
                    <a:pt x="169" y="386"/>
                  </a:lnTo>
                  <a:lnTo>
                    <a:pt x="190" y="382"/>
                  </a:lnTo>
                  <a:lnTo>
                    <a:pt x="213" y="380"/>
                  </a:lnTo>
                  <a:lnTo>
                    <a:pt x="238" y="380"/>
                  </a:lnTo>
                  <a:lnTo>
                    <a:pt x="265" y="383"/>
                  </a:lnTo>
                  <a:lnTo>
                    <a:pt x="296" y="438"/>
                  </a:lnTo>
                  <a:lnTo>
                    <a:pt x="281" y="438"/>
                  </a:lnTo>
                  <a:lnTo>
                    <a:pt x="261" y="440"/>
                  </a:lnTo>
                  <a:lnTo>
                    <a:pt x="236" y="442"/>
                  </a:lnTo>
                  <a:lnTo>
                    <a:pt x="207" y="447"/>
                  </a:lnTo>
                  <a:lnTo>
                    <a:pt x="176" y="455"/>
                  </a:lnTo>
                  <a:lnTo>
                    <a:pt x="144" y="467"/>
                  </a:lnTo>
                  <a:lnTo>
                    <a:pt x="113" y="483"/>
                  </a:lnTo>
                  <a:lnTo>
                    <a:pt x="115" y="482"/>
                  </a:lnTo>
                  <a:lnTo>
                    <a:pt x="122" y="479"/>
                  </a:lnTo>
                  <a:lnTo>
                    <a:pt x="134" y="474"/>
                  </a:lnTo>
                  <a:lnTo>
                    <a:pt x="150" y="470"/>
                  </a:lnTo>
                  <a:lnTo>
                    <a:pt x="168" y="465"/>
                  </a:lnTo>
                  <a:lnTo>
                    <a:pt x="189" y="460"/>
                  </a:lnTo>
                  <a:lnTo>
                    <a:pt x="212" y="456"/>
                  </a:lnTo>
                  <a:lnTo>
                    <a:pt x="236" y="453"/>
                  </a:lnTo>
                  <a:lnTo>
                    <a:pt x="259" y="452"/>
                  </a:lnTo>
                  <a:lnTo>
                    <a:pt x="282" y="453"/>
                  </a:lnTo>
                  <a:lnTo>
                    <a:pt x="305" y="456"/>
                  </a:lnTo>
                  <a:lnTo>
                    <a:pt x="332" y="506"/>
                  </a:lnTo>
                  <a:lnTo>
                    <a:pt x="321" y="504"/>
                  </a:lnTo>
                  <a:lnTo>
                    <a:pt x="304" y="504"/>
                  </a:lnTo>
                  <a:lnTo>
                    <a:pt x="283" y="505"/>
                  </a:lnTo>
                  <a:lnTo>
                    <a:pt x="258" y="508"/>
                  </a:lnTo>
                  <a:lnTo>
                    <a:pt x="230" y="516"/>
                  </a:lnTo>
                  <a:lnTo>
                    <a:pt x="199" y="528"/>
                  </a:lnTo>
                  <a:lnTo>
                    <a:pt x="166" y="545"/>
                  </a:lnTo>
                  <a:lnTo>
                    <a:pt x="131" y="570"/>
                  </a:lnTo>
                  <a:lnTo>
                    <a:pt x="133" y="569"/>
                  </a:lnTo>
                  <a:lnTo>
                    <a:pt x="141" y="565"/>
                  </a:lnTo>
                  <a:lnTo>
                    <a:pt x="152" y="559"/>
                  </a:lnTo>
                  <a:lnTo>
                    <a:pt x="167" y="553"/>
                  </a:lnTo>
                  <a:lnTo>
                    <a:pt x="184" y="545"/>
                  </a:lnTo>
                  <a:lnTo>
                    <a:pt x="204" y="537"/>
                  </a:lnTo>
                  <a:lnTo>
                    <a:pt x="227" y="531"/>
                  </a:lnTo>
                  <a:lnTo>
                    <a:pt x="250" y="525"/>
                  </a:lnTo>
                  <a:lnTo>
                    <a:pt x="274" y="522"/>
                  </a:lnTo>
                  <a:lnTo>
                    <a:pt x="298" y="520"/>
                  </a:lnTo>
                  <a:lnTo>
                    <a:pt x="321" y="522"/>
                  </a:lnTo>
                  <a:lnTo>
                    <a:pt x="344" y="528"/>
                  </a:lnTo>
                  <a:lnTo>
                    <a:pt x="374" y="583"/>
                  </a:lnTo>
                  <a:lnTo>
                    <a:pt x="339" y="581"/>
                  </a:lnTo>
                  <a:lnTo>
                    <a:pt x="308" y="582"/>
                  </a:lnTo>
                  <a:lnTo>
                    <a:pt x="280" y="585"/>
                  </a:lnTo>
                  <a:lnTo>
                    <a:pt x="255" y="591"/>
                  </a:lnTo>
                  <a:lnTo>
                    <a:pt x="234" y="596"/>
                  </a:lnTo>
                  <a:lnTo>
                    <a:pt x="218" y="603"/>
                  </a:lnTo>
                  <a:lnTo>
                    <a:pt x="206" y="608"/>
                  </a:lnTo>
                  <a:lnTo>
                    <a:pt x="199" y="612"/>
                  </a:lnTo>
                  <a:lnTo>
                    <a:pt x="196" y="614"/>
                  </a:lnTo>
                  <a:lnTo>
                    <a:pt x="233" y="602"/>
                  </a:lnTo>
                  <a:lnTo>
                    <a:pt x="269" y="594"/>
                  </a:lnTo>
                  <a:lnTo>
                    <a:pt x="301" y="592"/>
                  </a:lnTo>
                  <a:lnTo>
                    <a:pt x="329" y="592"/>
                  </a:lnTo>
                  <a:lnTo>
                    <a:pt x="352" y="594"/>
                  </a:lnTo>
                  <a:lnTo>
                    <a:pt x="369" y="597"/>
                  </a:lnTo>
                  <a:lnTo>
                    <a:pt x="382" y="599"/>
                  </a:lnTo>
                  <a:lnTo>
                    <a:pt x="407" y="649"/>
                  </a:lnTo>
                  <a:lnTo>
                    <a:pt x="377" y="644"/>
                  </a:lnTo>
                  <a:lnTo>
                    <a:pt x="351" y="641"/>
                  </a:lnTo>
                  <a:lnTo>
                    <a:pt x="328" y="641"/>
                  </a:lnTo>
                  <a:lnTo>
                    <a:pt x="308" y="642"/>
                  </a:lnTo>
                  <a:lnTo>
                    <a:pt x="292" y="645"/>
                  </a:lnTo>
                  <a:lnTo>
                    <a:pt x="279" y="649"/>
                  </a:lnTo>
                  <a:lnTo>
                    <a:pt x="269" y="654"/>
                  </a:lnTo>
                  <a:lnTo>
                    <a:pt x="262" y="657"/>
                  </a:lnTo>
                  <a:lnTo>
                    <a:pt x="257" y="660"/>
                  </a:lnTo>
                  <a:lnTo>
                    <a:pt x="256" y="661"/>
                  </a:lnTo>
                  <a:lnTo>
                    <a:pt x="286" y="653"/>
                  </a:lnTo>
                  <a:lnTo>
                    <a:pt x="314" y="648"/>
                  </a:lnTo>
                  <a:lnTo>
                    <a:pt x="341" y="648"/>
                  </a:lnTo>
                  <a:lnTo>
                    <a:pt x="365" y="651"/>
                  </a:lnTo>
                  <a:lnTo>
                    <a:pt x="385" y="654"/>
                  </a:lnTo>
                  <a:lnTo>
                    <a:pt x="401" y="657"/>
                  </a:lnTo>
                  <a:lnTo>
                    <a:pt x="413" y="660"/>
                  </a:lnTo>
                  <a:lnTo>
                    <a:pt x="474" y="791"/>
                  </a:lnTo>
                  <a:lnTo>
                    <a:pt x="460" y="781"/>
                  </a:lnTo>
                  <a:lnTo>
                    <a:pt x="443" y="772"/>
                  </a:lnTo>
                  <a:lnTo>
                    <a:pt x="424" y="763"/>
                  </a:lnTo>
                  <a:lnTo>
                    <a:pt x="400" y="754"/>
                  </a:lnTo>
                  <a:lnTo>
                    <a:pt x="372" y="745"/>
                  </a:lnTo>
                  <a:lnTo>
                    <a:pt x="339" y="736"/>
                  </a:lnTo>
                  <a:lnTo>
                    <a:pt x="301" y="730"/>
                  </a:lnTo>
                  <a:lnTo>
                    <a:pt x="257" y="722"/>
                  </a:lnTo>
                  <a:lnTo>
                    <a:pt x="208" y="717"/>
                  </a:lnTo>
                  <a:lnTo>
                    <a:pt x="172" y="710"/>
                  </a:lnTo>
                  <a:lnTo>
                    <a:pt x="141" y="699"/>
                  </a:lnTo>
                  <a:lnTo>
                    <a:pt x="113" y="685"/>
                  </a:lnTo>
                  <a:lnTo>
                    <a:pt x="88" y="668"/>
                  </a:lnTo>
                  <a:lnTo>
                    <a:pt x="65" y="646"/>
                  </a:lnTo>
                  <a:lnTo>
                    <a:pt x="46" y="622"/>
                  </a:lnTo>
                  <a:lnTo>
                    <a:pt x="31" y="596"/>
                  </a:lnTo>
                  <a:lnTo>
                    <a:pt x="18" y="568"/>
                  </a:lnTo>
                  <a:lnTo>
                    <a:pt x="8" y="537"/>
                  </a:lnTo>
                  <a:lnTo>
                    <a:pt x="3" y="505"/>
                  </a:lnTo>
                  <a:lnTo>
                    <a:pt x="0" y="471"/>
                  </a:lnTo>
                  <a:lnTo>
                    <a:pt x="0" y="436"/>
                  </a:lnTo>
                  <a:lnTo>
                    <a:pt x="3" y="400"/>
                  </a:lnTo>
                  <a:lnTo>
                    <a:pt x="10" y="344"/>
                  </a:lnTo>
                  <a:lnTo>
                    <a:pt x="17" y="293"/>
                  </a:lnTo>
                  <a:lnTo>
                    <a:pt x="22" y="248"/>
                  </a:lnTo>
                  <a:lnTo>
                    <a:pt x="27" y="210"/>
                  </a:lnTo>
                  <a:lnTo>
                    <a:pt x="30" y="175"/>
                  </a:lnTo>
                  <a:lnTo>
                    <a:pt x="32" y="147"/>
                  </a:lnTo>
                  <a:lnTo>
                    <a:pt x="33" y="121"/>
                  </a:lnTo>
                  <a:lnTo>
                    <a:pt x="34" y="100"/>
                  </a:lnTo>
                  <a:lnTo>
                    <a:pt x="34" y="82"/>
                  </a:lnTo>
                  <a:lnTo>
                    <a:pt x="34" y="67"/>
                  </a:lnTo>
                  <a:lnTo>
                    <a:pt x="34" y="52"/>
                  </a:lnTo>
                  <a:lnTo>
                    <a:pt x="33" y="41"/>
                  </a:lnTo>
                  <a:lnTo>
                    <a:pt x="32" y="31"/>
                  </a:lnTo>
                  <a:lnTo>
                    <a:pt x="30" y="21"/>
                  </a:lnTo>
                  <a:lnTo>
                    <a:pt x="29" y="12"/>
                  </a:lnTo>
                  <a:lnTo>
                    <a:pt x="28" y="2"/>
                  </a:lnTo>
                  <a:close/>
                  <a:moveTo>
                    <a:pt x="28" y="0"/>
                  </a:moveTo>
                  <a:lnTo>
                    <a:pt x="29" y="2"/>
                  </a:lnTo>
                  <a:lnTo>
                    <a:pt x="34" y="7"/>
                  </a:lnTo>
                  <a:lnTo>
                    <a:pt x="42" y="13"/>
                  </a:lnTo>
                  <a:lnTo>
                    <a:pt x="55" y="23"/>
                  </a:lnTo>
                  <a:lnTo>
                    <a:pt x="71" y="34"/>
                  </a:lnTo>
                  <a:lnTo>
                    <a:pt x="93" y="48"/>
                  </a:lnTo>
                  <a:lnTo>
                    <a:pt x="120" y="63"/>
                  </a:lnTo>
                  <a:lnTo>
                    <a:pt x="153" y="81"/>
                  </a:lnTo>
                  <a:lnTo>
                    <a:pt x="192" y="99"/>
                  </a:lnTo>
                  <a:lnTo>
                    <a:pt x="238" y="120"/>
                  </a:lnTo>
                  <a:lnTo>
                    <a:pt x="291" y="140"/>
                  </a:lnTo>
                  <a:lnTo>
                    <a:pt x="327" y="155"/>
                  </a:lnTo>
                  <a:lnTo>
                    <a:pt x="361" y="170"/>
                  </a:lnTo>
                  <a:lnTo>
                    <a:pt x="394" y="186"/>
                  </a:lnTo>
                  <a:lnTo>
                    <a:pt x="427" y="205"/>
                  </a:lnTo>
                  <a:lnTo>
                    <a:pt x="456" y="223"/>
                  </a:lnTo>
                  <a:lnTo>
                    <a:pt x="484" y="243"/>
                  </a:lnTo>
                  <a:lnTo>
                    <a:pt x="509" y="264"/>
                  </a:lnTo>
                  <a:lnTo>
                    <a:pt x="530" y="286"/>
                  </a:lnTo>
                  <a:lnTo>
                    <a:pt x="549" y="311"/>
                  </a:lnTo>
                  <a:lnTo>
                    <a:pt x="563" y="336"/>
                  </a:lnTo>
                  <a:lnTo>
                    <a:pt x="573" y="363"/>
                  </a:lnTo>
                  <a:lnTo>
                    <a:pt x="578" y="393"/>
                  </a:lnTo>
                  <a:lnTo>
                    <a:pt x="579" y="423"/>
                  </a:lnTo>
                  <a:lnTo>
                    <a:pt x="574" y="456"/>
                  </a:lnTo>
                  <a:lnTo>
                    <a:pt x="563" y="491"/>
                  </a:lnTo>
                  <a:lnTo>
                    <a:pt x="546" y="535"/>
                  </a:lnTo>
                  <a:lnTo>
                    <a:pt x="530" y="574"/>
                  </a:lnTo>
                  <a:lnTo>
                    <a:pt x="516" y="610"/>
                  </a:lnTo>
                  <a:lnTo>
                    <a:pt x="505" y="642"/>
                  </a:lnTo>
                  <a:lnTo>
                    <a:pt x="495" y="670"/>
                  </a:lnTo>
                  <a:lnTo>
                    <a:pt x="489" y="697"/>
                  </a:lnTo>
                  <a:lnTo>
                    <a:pt x="485" y="722"/>
                  </a:lnTo>
                  <a:lnTo>
                    <a:pt x="485" y="747"/>
                  </a:lnTo>
                  <a:lnTo>
                    <a:pt x="487" y="772"/>
                  </a:lnTo>
                  <a:lnTo>
                    <a:pt x="468" y="729"/>
                  </a:lnTo>
                  <a:lnTo>
                    <a:pt x="447" y="683"/>
                  </a:lnTo>
                  <a:lnTo>
                    <a:pt x="423" y="636"/>
                  </a:lnTo>
                  <a:lnTo>
                    <a:pt x="427" y="621"/>
                  </a:lnTo>
                  <a:lnTo>
                    <a:pt x="435" y="602"/>
                  </a:lnTo>
                  <a:lnTo>
                    <a:pt x="444" y="579"/>
                  </a:lnTo>
                  <a:lnTo>
                    <a:pt x="460" y="555"/>
                  </a:lnTo>
                  <a:lnTo>
                    <a:pt x="478" y="531"/>
                  </a:lnTo>
                  <a:lnTo>
                    <a:pt x="502" y="507"/>
                  </a:lnTo>
                  <a:lnTo>
                    <a:pt x="500" y="508"/>
                  </a:lnTo>
                  <a:lnTo>
                    <a:pt x="495" y="510"/>
                  </a:lnTo>
                  <a:lnTo>
                    <a:pt x="487" y="516"/>
                  </a:lnTo>
                  <a:lnTo>
                    <a:pt x="477" y="523"/>
                  </a:lnTo>
                  <a:lnTo>
                    <a:pt x="465" y="535"/>
                  </a:lnTo>
                  <a:lnTo>
                    <a:pt x="453" y="550"/>
                  </a:lnTo>
                  <a:lnTo>
                    <a:pt x="440" y="570"/>
                  </a:lnTo>
                  <a:lnTo>
                    <a:pt x="428" y="595"/>
                  </a:lnTo>
                  <a:lnTo>
                    <a:pt x="417" y="626"/>
                  </a:lnTo>
                  <a:lnTo>
                    <a:pt x="400" y="592"/>
                  </a:lnTo>
                  <a:lnTo>
                    <a:pt x="402" y="580"/>
                  </a:lnTo>
                  <a:lnTo>
                    <a:pt x="406" y="562"/>
                  </a:lnTo>
                  <a:lnTo>
                    <a:pt x="415" y="540"/>
                  </a:lnTo>
                  <a:lnTo>
                    <a:pt x="426" y="515"/>
                  </a:lnTo>
                  <a:lnTo>
                    <a:pt x="442" y="487"/>
                  </a:lnTo>
                  <a:lnTo>
                    <a:pt x="464" y="458"/>
                  </a:lnTo>
                  <a:lnTo>
                    <a:pt x="491" y="430"/>
                  </a:lnTo>
                  <a:lnTo>
                    <a:pt x="489" y="431"/>
                  </a:lnTo>
                  <a:lnTo>
                    <a:pt x="482" y="436"/>
                  </a:lnTo>
                  <a:lnTo>
                    <a:pt x="472" y="445"/>
                  </a:lnTo>
                  <a:lnTo>
                    <a:pt x="460" y="457"/>
                  </a:lnTo>
                  <a:lnTo>
                    <a:pt x="445" y="472"/>
                  </a:lnTo>
                  <a:lnTo>
                    <a:pt x="430" y="492"/>
                  </a:lnTo>
                  <a:lnTo>
                    <a:pt x="416" y="515"/>
                  </a:lnTo>
                  <a:lnTo>
                    <a:pt x="402" y="542"/>
                  </a:lnTo>
                  <a:lnTo>
                    <a:pt x="389" y="573"/>
                  </a:lnTo>
                  <a:lnTo>
                    <a:pt x="360" y="520"/>
                  </a:lnTo>
                  <a:lnTo>
                    <a:pt x="364" y="497"/>
                  </a:lnTo>
                  <a:lnTo>
                    <a:pt x="373" y="474"/>
                  </a:lnTo>
                  <a:lnTo>
                    <a:pt x="385" y="454"/>
                  </a:lnTo>
                  <a:lnTo>
                    <a:pt x="398" y="433"/>
                  </a:lnTo>
                  <a:lnTo>
                    <a:pt x="413" y="415"/>
                  </a:lnTo>
                  <a:lnTo>
                    <a:pt x="428" y="397"/>
                  </a:lnTo>
                  <a:lnTo>
                    <a:pt x="443" y="382"/>
                  </a:lnTo>
                  <a:lnTo>
                    <a:pt x="457" y="370"/>
                  </a:lnTo>
                  <a:lnTo>
                    <a:pt x="469" y="359"/>
                  </a:lnTo>
                  <a:lnTo>
                    <a:pt x="479" y="351"/>
                  </a:lnTo>
                  <a:lnTo>
                    <a:pt x="486" y="346"/>
                  </a:lnTo>
                  <a:lnTo>
                    <a:pt x="489" y="345"/>
                  </a:lnTo>
                  <a:lnTo>
                    <a:pt x="456" y="362"/>
                  </a:lnTo>
                  <a:lnTo>
                    <a:pt x="430" y="381"/>
                  </a:lnTo>
                  <a:lnTo>
                    <a:pt x="407" y="400"/>
                  </a:lnTo>
                  <a:lnTo>
                    <a:pt x="390" y="419"/>
                  </a:lnTo>
                  <a:lnTo>
                    <a:pt x="375" y="438"/>
                  </a:lnTo>
                  <a:lnTo>
                    <a:pt x="364" y="456"/>
                  </a:lnTo>
                  <a:lnTo>
                    <a:pt x="355" y="472"/>
                  </a:lnTo>
                  <a:lnTo>
                    <a:pt x="350" y="485"/>
                  </a:lnTo>
                  <a:lnTo>
                    <a:pt x="345" y="496"/>
                  </a:lnTo>
                  <a:lnTo>
                    <a:pt x="326" y="462"/>
                  </a:lnTo>
                  <a:lnTo>
                    <a:pt x="332" y="440"/>
                  </a:lnTo>
                  <a:lnTo>
                    <a:pt x="342" y="419"/>
                  </a:lnTo>
                  <a:lnTo>
                    <a:pt x="353" y="397"/>
                  </a:lnTo>
                  <a:lnTo>
                    <a:pt x="366" y="378"/>
                  </a:lnTo>
                  <a:lnTo>
                    <a:pt x="379" y="360"/>
                  </a:lnTo>
                  <a:lnTo>
                    <a:pt x="392" y="344"/>
                  </a:lnTo>
                  <a:lnTo>
                    <a:pt x="404" y="330"/>
                  </a:lnTo>
                  <a:lnTo>
                    <a:pt x="415" y="318"/>
                  </a:lnTo>
                  <a:lnTo>
                    <a:pt x="424" y="309"/>
                  </a:lnTo>
                  <a:lnTo>
                    <a:pt x="429" y="304"/>
                  </a:lnTo>
                  <a:lnTo>
                    <a:pt x="431" y="301"/>
                  </a:lnTo>
                  <a:lnTo>
                    <a:pt x="405" y="322"/>
                  </a:lnTo>
                  <a:lnTo>
                    <a:pt x="381" y="345"/>
                  </a:lnTo>
                  <a:lnTo>
                    <a:pt x="362" y="368"/>
                  </a:lnTo>
                  <a:lnTo>
                    <a:pt x="345" y="391"/>
                  </a:lnTo>
                  <a:lnTo>
                    <a:pt x="332" y="411"/>
                  </a:lnTo>
                  <a:lnTo>
                    <a:pt x="323" y="430"/>
                  </a:lnTo>
                  <a:lnTo>
                    <a:pt x="316" y="444"/>
                  </a:lnTo>
                  <a:lnTo>
                    <a:pt x="282" y="388"/>
                  </a:lnTo>
                  <a:lnTo>
                    <a:pt x="291" y="363"/>
                  </a:lnTo>
                  <a:lnTo>
                    <a:pt x="301" y="341"/>
                  </a:lnTo>
                  <a:lnTo>
                    <a:pt x="313" y="321"/>
                  </a:lnTo>
                  <a:lnTo>
                    <a:pt x="325" y="305"/>
                  </a:lnTo>
                  <a:lnTo>
                    <a:pt x="337" y="291"/>
                  </a:lnTo>
                  <a:lnTo>
                    <a:pt x="348" y="280"/>
                  </a:lnTo>
                  <a:lnTo>
                    <a:pt x="356" y="272"/>
                  </a:lnTo>
                  <a:lnTo>
                    <a:pt x="362" y="268"/>
                  </a:lnTo>
                  <a:lnTo>
                    <a:pt x="364" y="267"/>
                  </a:lnTo>
                  <a:lnTo>
                    <a:pt x="341" y="281"/>
                  </a:lnTo>
                  <a:lnTo>
                    <a:pt x="323" y="297"/>
                  </a:lnTo>
                  <a:lnTo>
                    <a:pt x="307" y="314"/>
                  </a:lnTo>
                  <a:lnTo>
                    <a:pt x="294" y="332"/>
                  </a:lnTo>
                  <a:lnTo>
                    <a:pt x="286" y="348"/>
                  </a:lnTo>
                  <a:lnTo>
                    <a:pt x="278" y="363"/>
                  </a:lnTo>
                  <a:lnTo>
                    <a:pt x="274" y="374"/>
                  </a:lnTo>
                  <a:lnTo>
                    <a:pt x="236" y="314"/>
                  </a:lnTo>
                  <a:lnTo>
                    <a:pt x="242" y="297"/>
                  </a:lnTo>
                  <a:lnTo>
                    <a:pt x="251" y="280"/>
                  </a:lnTo>
                  <a:lnTo>
                    <a:pt x="261" y="263"/>
                  </a:lnTo>
                  <a:lnTo>
                    <a:pt x="271" y="248"/>
                  </a:lnTo>
                  <a:lnTo>
                    <a:pt x="282" y="234"/>
                  </a:lnTo>
                  <a:lnTo>
                    <a:pt x="293" y="222"/>
                  </a:lnTo>
                  <a:lnTo>
                    <a:pt x="303" y="212"/>
                  </a:lnTo>
                  <a:lnTo>
                    <a:pt x="310" y="206"/>
                  </a:lnTo>
                  <a:lnTo>
                    <a:pt x="315" y="200"/>
                  </a:lnTo>
                  <a:lnTo>
                    <a:pt x="317" y="199"/>
                  </a:lnTo>
                  <a:lnTo>
                    <a:pt x="290" y="219"/>
                  </a:lnTo>
                  <a:lnTo>
                    <a:pt x="268" y="239"/>
                  </a:lnTo>
                  <a:lnTo>
                    <a:pt x="252" y="259"/>
                  </a:lnTo>
                  <a:lnTo>
                    <a:pt x="241" y="277"/>
                  </a:lnTo>
                  <a:lnTo>
                    <a:pt x="232" y="292"/>
                  </a:lnTo>
                  <a:lnTo>
                    <a:pt x="228" y="303"/>
                  </a:lnTo>
                  <a:lnTo>
                    <a:pt x="194" y="250"/>
                  </a:lnTo>
                  <a:lnTo>
                    <a:pt x="200" y="242"/>
                  </a:lnTo>
                  <a:lnTo>
                    <a:pt x="207" y="231"/>
                  </a:lnTo>
                  <a:lnTo>
                    <a:pt x="217" y="217"/>
                  </a:lnTo>
                  <a:lnTo>
                    <a:pt x="229" y="202"/>
                  </a:lnTo>
                  <a:lnTo>
                    <a:pt x="243" y="187"/>
                  </a:lnTo>
                  <a:lnTo>
                    <a:pt x="258" y="173"/>
                  </a:lnTo>
                  <a:lnTo>
                    <a:pt x="256" y="174"/>
                  </a:lnTo>
                  <a:lnTo>
                    <a:pt x="250" y="180"/>
                  </a:lnTo>
                  <a:lnTo>
                    <a:pt x="241" y="186"/>
                  </a:lnTo>
                  <a:lnTo>
                    <a:pt x="229" y="197"/>
                  </a:lnTo>
                  <a:lnTo>
                    <a:pt x="217" y="210"/>
                  </a:lnTo>
                  <a:lnTo>
                    <a:pt x="204" y="226"/>
                  </a:lnTo>
                  <a:lnTo>
                    <a:pt x="192" y="245"/>
                  </a:lnTo>
                  <a:lnTo>
                    <a:pt x="162" y="198"/>
                  </a:lnTo>
                  <a:lnTo>
                    <a:pt x="167" y="187"/>
                  </a:lnTo>
                  <a:lnTo>
                    <a:pt x="175" y="175"/>
                  </a:lnTo>
                  <a:lnTo>
                    <a:pt x="183" y="163"/>
                  </a:lnTo>
                  <a:lnTo>
                    <a:pt x="192" y="152"/>
                  </a:lnTo>
                  <a:lnTo>
                    <a:pt x="199" y="144"/>
                  </a:lnTo>
                  <a:lnTo>
                    <a:pt x="204" y="138"/>
                  </a:lnTo>
                  <a:lnTo>
                    <a:pt x="205" y="136"/>
                  </a:lnTo>
                  <a:lnTo>
                    <a:pt x="191" y="150"/>
                  </a:lnTo>
                  <a:lnTo>
                    <a:pt x="179" y="164"/>
                  </a:lnTo>
                  <a:lnTo>
                    <a:pt x="169" y="176"/>
                  </a:lnTo>
                  <a:lnTo>
                    <a:pt x="163" y="186"/>
                  </a:lnTo>
                  <a:lnTo>
                    <a:pt x="158" y="194"/>
                  </a:lnTo>
                  <a:lnTo>
                    <a:pt x="134" y="158"/>
                  </a:lnTo>
                  <a:lnTo>
                    <a:pt x="113" y="125"/>
                  </a:lnTo>
                  <a:lnTo>
                    <a:pt x="92" y="95"/>
                  </a:lnTo>
                  <a:lnTo>
                    <a:pt x="73" y="69"/>
                  </a:lnTo>
                  <a:lnTo>
                    <a:pt x="58" y="46"/>
                  </a:lnTo>
                  <a:lnTo>
                    <a:pt x="45" y="26"/>
                  </a:lnTo>
                  <a:lnTo>
                    <a:pt x="34" y="1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95" ker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46" name="Freeform 46"/>
          <p:cNvSpPr/>
          <p:nvPr/>
        </p:nvSpPr>
        <p:spPr bwMode="auto">
          <a:xfrm>
            <a:off x="4954424" y="3168604"/>
            <a:ext cx="2305944" cy="2990802"/>
          </a:xfrm>
          <a:custGeom>
            <a:avLst/>
            <a:gdLst>
              <a:gd name="T0" fmla="*/ 480 w 1532"/>
              <a:gd name="T1" fmla="*/ 71 h 1987"/>
              <a:gd name="T2" fmla="*/ 541 w 1532"/>
              <a:gd name="T3" fmla="*/ 73 h 1987"/>
              <a:gd name="T4" fmla="*/ 504 w 1532"/>
              <a:gd name="T5" fmla="*/ 119 h 1987"/>
              <a:gd name="T6" fmla="*/ 523 w 1532"/>
              <a:gd name="T7" fmla="*/ 313 h 1987"/>
              <a:gd name="T8" fmla="*/ 668 w 1532"/>
              <a:gd name="T9" fmla="*/ 543 h 1987"/>
              <a:gd name="T10" fmla="*/ 741 w 1532"/>
              <a:gd name="T11" fmla="*/ 554 h 1987"/>
              <a:gd name="T12" fmla="*/ 701 w 1532"/>
              <a:gd name="T13" fmla="*/ 358 h 1987"/>
              <a:gd name="T14" fmla="*/ 689 w 1532"/>
              <a:gd name="T15" fmla="*/ 323 h 1987"/>
              <a:gd name="T16" fmla="*/ 769 w 1532"/>
              <a:gd name="T17" fmla="*/ 375 h 1987"/>
              <a:gd name="T18" fmla="*/ 857 w 1532"/>
              <a:gd name="T19" fmla="*/ 321 h 1987"/>
              <a:gd name="T20" fmla="*/ 883 w 1532"/>
              <a:gd name="T21" fmla="*/ 165 h 1987"/>
              <a:gd name="T22" fmla="*/ 885 w 1532"/>
              <a:gd name="T23" fmla="*/ 247 h 1987"/>
              <a:gd name="T24" fmla="*/ 1005 w 1532"/>
              <a:gd name="T25" fmla="*/ 276 h 1987"/>
              <a:gd name="T26" fmla="*/ 1096 w 1532"/>
              <a:gd name="T27" fmla="*/ 188 h 1987"/>
              <a:gd name="T28" fmla="*/ 1178 w 1532"/>
              <a:gd name="T29" fmla="*/ 259 h 1987"/>
              <a:gd name="T30" fmla="*/ 1058 w 1532"/>
              <a:gd name="T31" fmla="*/ 287 h 1987"/>
              <a:gd name="T32" fmla="*/ 876 w 1532"/>
              <a:gd name="T33" fmla="*/ 378 h 1987"/>
              <a:gd name="T34" fmla="*/ 757 w 1532"/>
              <a:gd name="T35" fmla="*/ 827 h 1987"/>
              <a:gd name="T36" fmla="*/ 776 w 1532"/>
              <a:gd name="T37" fmla="*/ 1130 h 1987"/>
              <a:gd name="T38" fmla="*/ 882 w 1532"/>
              <a:gd name="T39" fmla="*/ 1217 h 1987"/>
              <a:gd name="T40" fmla="*/ 1030 w 1532"/>
              <a:gd name="T41" fmla="*/ 1016 h 1987"/>
              <a:gd name="T42" fmla="*/ 1077 w 1532"/>
              <a:gd name="T43" fmla="*/ 867 h 1987"/>
              <a:gd name="T44" fmla="*/ 1060 w 1532"/>
              <a:gd name="T45" fmla="*/ 729 h 1987"/>
              <a:gd name="T46" fmla="*/ 1089 w 1532"/>
              <a:gd name="T47" fmla="*/ 781 h 1987"/>
              <a:gd name="T48" fmla="*/ 1172 w 1532"/>
              <a:gd name="T49" fmla="*/ 788 h 1987"/>
              <a:gd name="T50" fmla="*/ 1096 w 1532"/>
              <a:gd name="T51" fmla="*/ 825 h 1987"/>
              <a:gd name="T52" fmla="*/ 1118 w 1532"/>
              <a:gd name="T53" fmla="*/ 927 h 1987"/>
              <a:gd name="T54" fmla="*/ 1297 w 1532"/>
              <a:gd name="T55" fmla="*/ 787 h 1987"/>
              <a:gd name="T56" fmla="*/ 1327 w 1532"/>
              <a:gd name="T57" fmla="*/ 696 h 1987"/>
              <a:gd name="T58" fmla="*/ 1324 w 1532"/>
              <a:gd name="T59" fmla="*/ 806 h 1987"/>
              <a:gd name="T60" fmla="*/ 1424 w 1532"/>
              <a:gd name="T61" fmla="*/ 760 h 1987"/>
              <a:gd name="T62" fmla="*/ 1464 w 1532"/>
              <a:gd name="T63" fmla="*/ 775 h 1987"/>
              <a:gd name="T64" fmla="*/ 1460 w 1532"/>
              <a:gd name="T65" fmla="*/ 797 h 1987"/>
              <a:gd name="T66" fmla="*/ 1292 w 1532"/>
              <a:gd name="T67" fmla="*/ 859 h 1987"/>
              <a:gd name="T68" fmla="*/ 1149 w 1532"/>
              <a:gd name="T69" fmla="*/ 972 h 1987"/>
              <a:gd name="T70" fmla="*/ 1003 w 1532"/>
              <a:gd name="T71" fmla="*/ 1154 h 1987"/>
              <a:gd name="T72" fmla="*/ 862 w 1532"/>
              <a:gd name="T73" fmla="*/ 1381 h 1987"/>
              <a:gd name="T74" fmla="*/ 882 w 1532"/>
              <a:gd name="T75" fmla="*/ 1668 h 1987"/>
              <a:gd name="T76" fmla="*/ 891 w 1532"/>
              <a:gd name="T77" fmla="*/ 1972 h 1987"/>
              <a:gd name="T78" fmla="*/ 652 w 1532"/>
              <a:gd name="T79" fmla="*/ 1867 h 1987"/>
              <a:gd name="T80" fmla="*/ 650 w 1532"/>
              <a:gd name="T81" fmla="*/ 1416 h 1987"/>
              <a:gd name="T82" fmla="*/ 516 w 1532"/>
              <a:gd name="T83" fmla="*/ 984 h 1987"/>
              <a:gd name="T84" fmla="*/ 196 w 1532"/>
              <a:gd name="T85" fmla="*/ 769 h 1987"/>
              <a:gd name="T86" fmla="*/ 0 w 1532"/>
              <a:gd name="T87" fmla="*/ 703 h 1987"/>
              <a:gd name="T88" fmla="*/ 90 w 1532"/>
              <a:gd name="T89" fmla="*/ 703 h 1987"/>
              <a:gd name="T90" fmla="*/ 112 w 1532"/>
              <a:gd name="T91" fmla="*/ 608 h 1987"/>
              <a:gd name="T92" fmla="*/ 227 w 1532"/>
              <a:gd name="T93" fmla="*/ 747 h 1987"/>
              <a:gd name="T94" fmla="*/ 347 w 1532"/>
              <a:gd name="T95" fmla="*/ 793 h 1987"/>
              <a:gd name="T96" fmla="*/ 345 w 1532"/>
              <a:gd name="T97" fmla="*/ 734 h 1987"/>
              <a:gd name="T98" fmla="*/ 240 w 1532"/>
              <a:gd name="T99" fmla="*/ 630 h 1987"/>
              <a:gd name="T100" fmla="*/ 335 w 1532"/>
              <a:gd name="T101" fmla="*/ 658 h 1987"/>
              <a:gd name="T102" fmla="*/ 383 w 1532"/>
              <a:gd name="T103" fmla="*/ 626 h 1987"/>
              <a:gd name="T104" fmla="*/ 400 w 1532"/>
              <a:gd name="T105" fmla="*/ 750 h 1987"/>
              <a:gd name="T106" fmla="*/ 566 w 1532"/>
              <a:gd name="T107" fmla="*/ 919 h 1987"/>
              <a:gd name="T108" fmla="*/ 656 w 1532"/>
              <a:gd name="T109" fmla="*/ 866 h 1987"/>
              <a:gd name="T110" fmla="*/ 678 w 1532"/>
              <a:gd name="T111" fmla="*/ 656 h 1987"/>
              <a:gd name="T112" fmla="*/ 565 w 1532"/>
              <a:gd name="T113" fmla="*/ 480 h 1987"/>
              <a:gd name="T114" fmla="*/ 427 w 1532"/>
              <a:gd name="T115" fmla="*/ 244 h 1987"/>
              <a:gd name="T116" fmla="*/ 218 w 1532"/>
              <a:gd name="T117" fmla="*/ 181 h 1987"/>
              <a:gd name="T118" fmla="*/ 331 w 1532"/>
              <a:gd name="T119" fmla="*/ 156 h 1987"/>
              <a:gd name="T120" fmla="*/ 451 w 1532"/>
              <a:gd name="T121" fmla="*/ 159 h 1987"/>
              <a:gd name="T122" fmla="*/ 432 w 1532"/>
              <a:gd name="T123" fmla="*/ 21 h 1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32" h="1987">
                <a:moveTo>
                  <a:pt x="421" y="0"/>
                </a:moveTo>
                <a:lnTo>
                  <a:pt x="423" y="2"/>
                </a:lnTo>
                <a:lnTo>
                  <a:pt x="428" y="8"/>
                </a:lnTo>
                <a:lnTo>
                  <a:pt x="435" y="15"/>
                </a:lnTo>
                <a:lnTo>
                  <a:pt x="444" y="26"/>
                </a:lnTo>
                <a:lnTo>
                  <a:pt x="454" y="37"/>
                </a:lnTo>
                <a:lnTo>
                  <a:pt x="464" y="49"/>
                </a:lnTo>
                <a:lnTo>
                  <a:pt x="472" y="60"/>
                </a:lnTo>
                <a:lnTo>
                  <a:pt x="480" y="71"/>
                </a:lnTo>
                <a:lnTo>
                  <a:pt x="485" y="79"/>
                </a:lnTo>
                <a:lnTo>
                  <a:pt x="489" y="86"/>
                </a:lnTo>
                <a:lnTo>
                  <a:pt x="492" y="89"/>
                </a:lnTo>
                <a:lnTo>
                  <a:pt x="498" y="90"/>
                </a:lnTo>
                <a:lnTo>
                  <a:pt x="506" y="88"/>
                </a:lnTo>
                <a:lnTo>
                  <a:pt x="516" y="86"/>
                </a:lnTo>
                <a:lnTo>
                  <a:pt x="525" y="82"/>
                </a:lnTo>
                <a:lnTo>
                  <a:pt x="534" y="77"/>
                </a:lnTo>
                <a:lnTo>
                  <a:pt x="541" y="73"/>
                </a:lnTo>
                <a:lnTo>
                  <a:pt x="546" y="71"/>
                </a:lnTo>
                <a:lnTo>
                  <a:pt x="549" y="70"/>
                </a:lnTo>
                <a:lnTo>
                  <a:pt x="552" y="72"/>
                </a:lnTo>
                <a:lnTo>
                  <a:pt x="550" y="74"/>
                </a:lnTo>
                <a:lnTo>
                  <a:pt x="544" y="77"/>
                </a:lnTo>
                <a:lnTo>
                  <a:pt x="537" y="85"/>
                </a:lnTo>
                <a:lnTo>
                  <a:pt x="527" y="94"/>
                </a:lnTo>
                <a:lnTo>
                  <a:pt x="515" y="105"/>
                </a:lnTo>
                <a:lnTo>
                  <a:pt x="504" y="119"/>
                </a:lnTo>
                <a:lnTo>
                  <a:pt x="493" y="135"/>
                </a:lnTo>
                <a:lnTo>
                  <a:pt x="483" y="153"/>
                </a:lnTo>
                <a:lnTo>
                  <a:pt x="478" y="170"/>
                </a:lnTo>
                <a:lnTo>
                  <a:pt x="478" y="189"/>
                </a:lnTo>
                <a:lnTo>
                  <a:pt x="481" y="211"/>
                </a:lnTo>
                <a:lnTo>
                  <a:pt x="488" y="235"/>
                </a:lnTo>
                <a:lnTo>
                  <a:pt x="497" y="260"/>
                </a:lnTo>
                <a:lnTo>
                  <a:pt x="509" y="286"/>
                </a:lnTo>
                <a:lnTo>
                  <a:pt x="523" y="313"/>
                </a:lnTo>
                <a:lnTo>
                  <a:pt x="539" y="342"/>
                </a:lnTo>
                <a:lnTo>
                  <a:pt x="555" y="370"/>
                </a:lnTo>
                <a:lnTo>
                  <a:pt x="572" y="398"/>
                </a:lnTo>
                <a:lnTo>
                  <a:pt x="588" y="424"/>
                </a:lnTo>
                <a:lnTo>
                  <a:pt x="604" y="449"/>
                </a:lnTo>
                <a:lnTo>
                  <a:pt x="620" y="475"/>
                </a:lnTo>
                <a:lnTo>
                  <a:pt x="637" y="499"/>
                </a:lnTo>
                <a:lnTo>
                  <a:pt x="653" y="522"/>
                </a:lnTo>
                <a:lnTo>
                  <a:pt x="668" y="543"/>
                </a:lnTo>
                <a:lnTo>
                  <a:pt x="681" y="561"/>
                </a:lnTo>
                <a:lnTo>
                  <a:pt x="693" y="575"/>
                </a:lnTo>
                <a:lnTo>
                  <a:pt x="704" y="587"/>
                </a:lnTo>
                <a:lnTo>
                  <a:pt x="712" y="595"/>
                </a:lnTo>
                <a:lnTo>
                  <a:pt x="718" y="597"/>
                </a:lnTo>
                <a:lnTo>
                  <a:pt x="724" y="595"/>
                </a:lnTo>
                <a:lnTo>
                  <a:pt x="729" y="586"/>
                </a:lnTo>
                <a:lnTo>
                  <a:pt x="736" y="572"/>
                </a:lnTo>
                <a:lnTo>
                  <a:pt x="741" y="554"/>
                </a:lnTo>
                <a:lnTo>
                  <a:pt x="745" y="533"/>
                </a:lnTo>
                <a:lnTo>
                  <a:pt x="749" y="509"/>
                </a:lnTo>
                <a:lnTo>
                  <a:pt x="750" y="485"/>
                </a:lnTo>
                <a:lnTo>
                  <a:pt x="750" y="460"/>
                </a:lnTo>
                <a:lnTo>
                  <a:pt x="748" y="436"/>
                </a:lnTo>
                <a:lnTo>
                  <a:pt x="741" y="411"/>
                </a:lnTo>
                <a:lnTo>
                  <a:pt x="731" y="389"/>
                </a:lnTo>
                <a:lnTo>
                  <a:pt x="717" y="372"/>
                </a:lnTo>
                <a:lnTo>
                  <a:pt x="701" y="358"/>
                </a:lnTo>
                <a:lnTo>
                  <a:pt x="681" y="347"/>
                </a:lnTo>
                <a:lnTo>
                  <a:pt x="658" y="340"/>
                </a:lnTo>
                <a:lnTo>
                  <a:pt x="633" y="337"/>
                </a:lnTo>
                <a:lnTo>
                  <a:pt x="606" y="338"/>
                </a:lnTo>
                <a:lnTo>
                  <a:pt x="606" y="334"/>
                </a:lnTo>
                <a:lnTo>
                  <a:pt x="676" y="322"/>
                </a:lnTo>
                <a:lnTo>
                  <a:pt x="681" y="237"/>
                </a:lnTo>
                <a:lnTo>
                  <a:pt x="684" y="237"/>
                </a:lnTo>
                <a:lnTo>
                  <a:pt x="689" y="323"/>
                </a:lnTo>
                <a:lnTo>
                  <a:pt x="691" y="324"/>
                </a:lnTo>
                <a:lnTo>
                  <a:pt x="698" y="327"/>
                </a:lnTo>
                <a:lnTo>
                  <a:pt x="706" y="333"/>
                </a:lnTo>
                <a:lnTo>
                  <a:pt x="717" y="339"/>
                </a:lnTo>
                <a:lnTo>
                  <a:pt x="729" y="346"/>
                </a:lnTo>
                <a:lnTo>
                  <a:pt x="741" y="353"/>
                </a:lnTo>
                <a:lnTo>
                  <a:pt x="752" y="361"/>
                </a:lnTo>
                <a:lnTo>
                  <a:pt x="762" y="369"/>
                </a:lnTo>
                <a:lnTo>
                  <a:pt x="769" y="375"/>
                </a:lnTo>
                <a:lnTo>
                  <a:pt x="777" y="380"/>
                </a:lnTo>
                <a:lnTo>
                  <a:pt x="787" y="381"/>
                </a:lnTo>
                <a:lnTo>
                  <a:pt x="799" y="377"/>
                </a:lnTo>
                <a:lnTo>
                  <a:pt x="812" y="373"/>
                </a:lnTo>
                <a:lnTo>
                  <a:pt x="825" y="365"/>
                </a:lnTo>
                <a:lnTo>
                  <a:pt x="837" y="356"/>
                </a:lnTo>
                <a:lnTo>
                  <a:pt x="847" y="345"/>
                </a:lnTo>
                <a:lnTo>
                  <a:pt x="853" y="333"/>
                </a:lnTo>
                <a:lnTo>
                  <a:pt x="857" y="321"/>
                </a:lnTo>
                <a:lnTo>
                  <a:pt x="858" y="307"/>
                </a:lnTo>
                <a:lnTo>
                  <a:pt x="861" y="289"/>
                </a:lnTo>
                <a:lnTo>
                  <a:pt x="864" y="269"/>
                </a:lnTo>
                <a:lnTo>
                  <a:pt x="868" y="248"/>
                </a:lnTo>
                <a:lnTo>
                  <a:pt x="872" y="226"/>
                </a:lnTo>
                <a:lnTo>
                  <a:pt x="876" y="207"/>
                </a:lnTo>
                <a:lnTo>
                  <a:pt x="879" y="188"/>
                </a:lnTo>
                <a:lnTo>
                  <a:pt x="882" y="174"/>
                </a:lnTo>
                <a:lnTo>
                  <a:pt x="883" y="165"/>
                </a:lnTo>
                <a:lnTo>
                  <a:pt x="885" y="162"/>
                </a:lnTo>
                <a:lnTo>
                  <a:pt x="886" y="163"/>
                </a:lnTo>
                <a:lnTo>
                  <a:pt x="886" y="166"/>
                </a:lnTo>
                <a:lnTo>
                  <a:pt x="885" y="174"/>
                </a:lnTo>
                <a:lnTo>
                  <a:pt x="883" y="185"/>
                </a:lnTo>
                <a:lnTo>
                  <a:pt x="882" y="199"/>
                </a:lnTo>
                <a:lnTo>
                  <a:pt x="882" y="214"/>
                </a:lnTo>
                <a:lnTo>
                  <a:pt x="882" y="231"/>
                </a:lnTo>
                <a:lnTo>
                  <a:pt x="885" y="247"/>
                </a:lnTo>
                <a:lnTo>
                  <a:pt x="887" y="261"/>
                </a:lnTo>
                <a:lnTo>
                  <a:pt x="892" y="273"/>
                </a:lnTo>
                <a:lnTo>
                  <a:pt x="899" y="282"/>
                </a:lnTo>
                <a:lnTo>
                  <a:pt x="909" y="285"/>
                </a:lnTo>
                <a:lnTo>
                  <a:pt x="922" y="286"/>
                </a:lnTo>
                <a:lnTo>
                  <a:pt x="940" y="286"/>
                </a:lnTo>
                <a:lnTo>
                  <a:pt x="961" y="284"/>
                </a:lnTo>
                <a:lnTo>
                  <a:pt x="982" y="281"/>
                </a:lnTo>
                <a:lnTo>
                  <a:pt x="1005" y="276"/>
                </a:lnTo>
                <a:lnTo>
                  <a:pt x="1027" y="271"/>
                </a:lnTo>
                <a:lnTo>
                  <a:pt x="1047" y="264"/>
                </a:lnTo>
                <a:lnTo>
                  <a:pt x="1063" y="257"/>
                </a:lnTo>
                <a:lnTo>
                  <a:pt x="1076" y="248"/>
                </a:lnTo>
                <a:lnTo>
                  <a:pt x="1084" y="237"/>
                </a:lnTo>
                <a:lnTo>
                  <a:pt x="1090" y="219"/>
                </a:lnTo>
                <a:lnTo>
                  <a:pt x="1093" y="203"/>
                </a:lnTo>
                <a:lnTo>
                  <a:pt x="1094" y="194"/>
                </a:lnTo>
                <a:lnTo>
                  <a:pt x="1096" y="188"/>
                </a:lnTo>
                <a:lnTo>
                  <a:pt x="1096" y="186"/>
                </a:lnTo>
                <a:lnTo>
                  <a:pt x="1099" y="187"/>
                </a:lnTo>
                <a:lnTo>
                  <a:pt x="1091" y="253"/>
                </a:lnTo>
                <a:lnTo>
                  <a:pt x="1094" y="252"/>
                </a:lnTo>
                <a:lnTo>
                  <a:pt x="1104" y="252"/>
                </a:lnTo>
                <a:lnTo>
                  <a:pt x="1118" y="253"/>
                </a:lnTo>
                <a:lnTo>
                  <a:pt x="1137" y="254"/>
                </a:lnTo>
                <a:lnTo>
                  <a:pt x="1156" y="256"/>
                </a:lnTo>
                <a:lnTo>
                  <a:pt x="1178" y="259"/>
                </a:lnTo>
                <a:lnTo>
                  <a:pt x="1199" y="264"/>
                </a:lnTo>
                <a:lnTo>
                  <a:pt x="1196" y="264"/>
                </a:lnTo>
                <a:lnTo>
                  <a:pt x="1187" y="264"/>
                </a:lnTo>
                <a:lnTo>
                  <a:pt x="1173" y="266"/>
                </a:lnTo>
                <a:lnTo>
                  <a:pt x="1153" y="269"/>
                </a:lnTo>
                <a:lnTo>
                  <a:pt x="1130" y="272"/>
                </a:lnTo>
                <a:lnTo>
                  <a:pt x="1104" y="276"/>
                </a:lnTo>
                <a:lnTo>
                  <a:pt x="1076" y="283"/>
                </a:lnTo>
                <a:lnTo>
                  <a:pt x="1058" y="287"/>
                </a:lnTo>
                <a:lnTo>
                  <a:pt x="1039" y="290"/>
                </a:lnTo>
                <a:lnTo>
                  <a:pt x="1018" y="294"/>
                </a:lnTo>
                <a:lnTo>
                  <a:pt x="998" y="298"/>
                </a:lnTo>
                <a:lnTo>
                  <a:pt x="977" y="303"/>
                </a:lnTo>
                <a:lnTo>
                  <a:pt x="956" y="311"/>
                </a:lnTo>
                <a:lnTo>
                  <a:pt x="936" y="322"/>
                </a:lnTo>
                <a:lnTo>
                  <a:pt x="915" y="336"/>
                </a:lnTo>
                <a:lnTo>
                  <a:pt x="895" y="355"/>
                </a:lnTo>
                <a:lnTo>
                  <a:pt x="876" y="378"/>
                </a:lnTo>
                <a:lnTo>
                  <a:pt x="858" y="407"/>
                </a:lnTo>
                <a:lnTo>
                  <a:pt x="842" y="443"/>
                </a:lnTo>
                <a:lnTo>
                  <a:pt x="823" y="496"/>
                </a:lnTo>
                <a:lnTo>
                  <a:pt x="805" y="550"/>
                </a:lnTo>
                <a:lnTo>
                  <a:pt x="791" y="607"/>
                </a:lnTo>
                <a:lnTo>
                  <a:pt x="779" y="665"/>
                </a:lnTo>
                <a:lnTo>
                  <a:pt x="769" y="720"/>
                </a:lnTo>
                <a:lnTo>
                  <a:pt x="763" y="774"/>
                </a:lnTo>
                <a:lnTo>
                  <a:pt x="757" y="827"/>
                </a:lnTo>
                <a:lnTo>
                  <a:pt x="755" y="874"/>
                </a:lnTo>
                <a:lnTo>
                  <a:pt x="754" y="919"/>
                </a:lnTo>
                <a:lnTo>
                  <a:pt x="755" y="946"/>
                </a:lnTo>
                <a:lnTo>
                  <a:pt x="756" y="977"/>
                </a:lnTo>
                <a:lnTo>
                  <a:pt x="758" y="1007"/>
                </a:lnTo>
                <a:lnTo>
                  <a:pt x="762" y="1039"/>
                </a:lnTo>
                <a:lnTo>
                  <a:pt x="765" y="1070"/>
                </a:lnTo>
                <a:lnTo>
                  <a:pt x="770" y="1102"/>
                </a:lnTo>
                <a:lnTo>
                  <a:pt x="776" y="1130"/>
                </a:lnTo>
                <a:lnTo>
                  <a:pt x="783" y="1157"/>
                </a:lnTo>
                <a:lnTo>
                  <a:pt x="791" y="1181"/>
                </a:lnTo>
                <a:lnTo>
                  <a:pt x="801" y="1202"/>
                </a:lnTo>
                <a:lnTo>
                  <a:pt x="812" y="1218"/>
                </a:lnTo>
                <a:lnTo>
                  <a:pt x="825" y="1229"/>
                </a:lnTo>
                <a:lnTo>
                  <a:pt x="838" y="1234"/>
                </a:lnTo>
                <a:lnTo>
                  <a:pt x="853" y="1233"/>
                </a:lnTo>
                <a:lnTo>
                  <a:pt x="867" y="1227"/>
                </a:lnTo>
                <a:lnTo>
                  <a:pt x="882" y="1217"/>
                </a:lnTo>
                <a:lnTo>
                  <a:pt x="899" y="1202"/>
                </a:lnTo>
                <a:lnTo>
                  <a:pt x="916" y="1184"/>
                </a:lnTo>
                <a:lnTo>
                  <a:pt x="932" y="1164"/>
                </a:lnTo>
                <a:lnTo>
                  <a:pt x="951" y="1141"/>
                </a:lnTo>
                <a:lnTo>
                  <a:pt x="967" y="1117"/>
                </a:lnTo>
                <a:lnTo>
                  <a:pt x="985" y="1092"/>
                </a:lnTo>
                <a:lnTo>
                  <a:pt x="1001" y="1066"/>
                </a:lnTo>
                <a:lnTo>
                  <a:pt x="1016" y="1041"/>
                </a:lnTo>
                <a:lnTo>
                  <a:pt x="1030" y="1016"/>
                </a:lnTo>
                <a:lnTo>
                  <a:pt x="1043" y="992"/>
                </a:lnTo>
                <a:lnTo>
                  <a:pt x="1054" y="971"/>
                </a:lnTo>
                <a:lnTo>
                  <a:pt x="1063" y="952"/>
                </a:lnTo>
                <a:lnTo>
                  <a:pt x="1071" y="935"/>
                </a:lnTo>
                <a:lnTo>
                  <a:pt x="1075" y="923"/>
                </a:lnTo>
                <a:lnTo>
                  <a:pt x="1076" y="916"/>
                </a:lnTo>
                <a:lnTo>
                  <a:pt x="1076" y="904"/>
                </a:lnTo>
                <a:lnTo>
                  <a:pt x="1076" y="886"/>
                </a:lnTo>
                <a:lnTo>
                  <a:pt x="1077" y="867"/>
                </a:lnTo>
                <a:lnTo>
                  <a:pt x="1077" y="845"/>
                </a:lnTo>
                <a:lnTo>
                  <a:pt x="1076" y="822"/>
                </a:lnTo>
                <a:lnTo>
                  <a:pt x="1075" y="798"/>
                </a:lnTo>
                <a:lnTo>
                  <a:pt x="1072" y="778"/>
                </a:lnTo>
                <a:lnTo>
                  <a:pt x="1068" y="758"/>
                </a:lnTo>
                <a:lnTo>
                  <a:pt x="1063" y="742"/>
                </a:lnTo>
                <a:lnTo>
                  <a:pt x="1056" y="731"/>
                </a:lnTo>
                <a:lnTo>
                  <a:pt x="1058" y="730"/>
                </a:lnTo>
                <a:lnTo>
                  <a:pt x="1060" y="729"/>
                </a:lnTo>
                <a:lnTo>
                  <a:pt x="1061" y="729"/>
                </a:lnTo>
                <a:lnTo>
                  <a:pt x="1062" y="729"/>
                </a:lnTo>
                <a:lnTo>
                  <a:pt x="1062" y="729"/>
                </a:lnTo>
                <a:lnTo>
                  <a:pt x="1063" y="731"/>
                </a:lnTo>
                <a:lnTo>
                  <a:pt x="1067" y="735"/>
                </a:lnTo>
                <a:lnTo>
                  <a:pt x="1073" y="744"/>
                </a:lnTo>
                <a:lnTo>
                  <a:pt x="1079" y="754"/>
                </a:lnTo>
                <a:lnTo>
                  <a:pt x="1085" y="767"/>
                </a:lnTo>
                <a:lnTo>
                  <a:pt x="1089" y="781"/>
                </a:lnTo>
                <a:lnTo>
                  <a:pt x="1092" y="796"/>
                </a:lnTo>
                <a:lnTo>
                  <a:pt x="1094" y="799"/>
                </a:lnTo>
                <a:lnTo>
                  <a:pt x="1099" y="802"/>
                </a:lnTo>
                <a:lnTo>
                  <a:pt x="1106" y="803"/>
                </a:lnTo>
                <a:lnTo>
                  <a:pt x="1117" y="802"/>
                </a:lnTo>
                <a:lnTo>
                  <a:pt x="1131" y="798"/>
                </a:lnTo>
                <a:lnTo>
                  <a:pt x="1149" y="793"/>
                </a:lnTo>
                <a:lnTo>
                  <a:pt x="1171" y="785"/>
                </a:lnTo>
                <a:lnTo>
                  <a:pt x="1172" y="788"/>
                </a:lnTo>
                <a:lnTo>
                  <a:pt x="1170" y="790"/>
                </a:lnTo>
                <a:lnTo>
                  <a:pt x="1162" y="793"/>
                </a:lnTo>
                <a:lnTo>
                  <a:pt x="1152" y="797"/>
                </a:lnTo>
                <a:lnTo>
                  <a:pt x="1140" y="802"/>
                </a:lnTo>
                <a:lnTo>
                  <a:pt x="1126" y="806"/>
                </a:lnTo>
                <a:lnTo>
                  <a:pt x="1111" y="810"/>
                </a:lnTo>
                <a:lnTo>
                  <a:pt x="1096" y="811"/>
                </a:lnTo>
                <a:lnTo>
                  <a:pt x="1096" y="816"/>
                </a:lnTo>
                <a:lnTo>
                  <a:pt x="1096" y="825"/>
                </a:lnTo>
                <a:lnTo>
                  <a:pt x="1096" y="840"/>
                </a:lnTo>
                <a:lnTo>
                  <a:pt x="1096" y="856"/>
                </a:lnTo>
                <a:lnTo>
                  <a:pt x="1096" y="872"/>
                </a:lnTo>
                <a:lnTo>
                  <a:pt x="1096" y="887"/>
                </a:lnTo>
                <a:lnTo>
                  <a:pt x="1096" y="899"/>
                </a:lnTo>
                <a:lnTo>
                  <a:pt x="1097" y="908"/>
                </a:lnTo>
                <a:lnTo>
                  <a:pt x="1101" y="916"/>
                </a:lnTo>
                <a:lnTo>
                  <a:pt x="1108" y="922"/>
                </a:lnTo>
                <a:lnTo>
                  <a:pt x="1118" y="927"/>
                </a:lnTo>
                <a:lnTo>
                  <a:pt x="1131" y="929"/>
                </a:lnTo>
                <a:lnTo>
                  <a:pt x="1147" y="927"/>
                </a:lnTo>
                <a:lnTo>
                  <a:pt x="1164" y="919"/>
                </a:lnTo>
                <a:lnTo>
                  <a:pt x="1184" y="907"/>
                </a:lnTo>
                <a:lnTo>
                  <a:pt x="1216" y="883"/>
                </a:lnTo>
                <a:lnTo>
                  <a:pt x="1245" y="860"/>
                </a:lnTo>
                <a:lnTo>
                  <a:pt x="1267" y="836"/>
                </a:lnTo>
                <a:lnTo>
                  <a:pt x="1286" y="812"/>
                </a:lnTo>
                <a:lnTo>
                  <a:pt x="1297" y="787"/>
                </a:lnTo>
                <a:lnTo>
                  <a:pt x="1302" y="770"/>
                </a:lnTo>
                <a:lnTo>
                  <a:pt x="1308" y="752"/>
                </a:lnTo>
                <a:lnTo>
                  <a:pt x="1313" y="734"/>
                </a:lnTo>
                <a:lnTo>
                  <a:pt x="1317" y="718"/>
                </a:lnTo>
                <a:lnTo>
                  <a:pt x="1322" y="706"/>
                </a:lnTo>
                <a:lnTo>
                  <a:pt x="1324" y="697"/>
                </a:lnTo>
                <a:lnTo>
                  <a:pt x="1325" y="694"/>
                </a:lnTo>
                <a:lnTo>
                  <a:pt x="1327" y="693"/>
                </a:lnTo>
                <a:lnTo>
                  <a:pt x="1327" y="696"/>
                </a:lnTo>
                <a:lnTo>
                  <a:pt x="1327" y="706"/>
                </a:lnTo>
                <a:lnTo>
                  <a:pt x="1327" y="719"/>
                </a:lnTo>
                <a:lnTo>
                  <a:pt x="1326" y="735"/>
                </a:lnTo>
                <a:lnTo>
                  <a:pt x="1324" y="754"/>
                </a:lnTo>
                <a:lnTo>
                  <a:pt x="1322" y="772"/>
                </a:lnTo>
                <a:lnTo>
                  <a:pt x="1317" y="792"/>
                </a:lnTo>
                <a:lnTo>
                  <a:pt x="1312" y="808"/>
                </a:lnTo>
                <a:lnTo>
                  <a:pt x="1315" y="808"/>
                </a:lnTo>
                <a:lnTo>
                  <a:pt x="1324" y="806"/>
                </a:lnTo>
                <a:lnTo>
                  <a:pt x="1337" y="804"/>
                </a:lnTo>
                <a:lnTo>
                  <a:pt x="1352" y="800"/>
                </a:lnTo>
                <a:lnTo>
                  <a:pt x="1367" y="796"/>
                </a:lnTo>
                <a:lnTo>
                  <a:pt x="1383" y="793"/>
                </a:lnTo>
                <a:lnTo>
                  <a:pt x="1395" y="788"/>
                </a:lnTo>
                <a:lnTo>
                  <a:pt x="1403" y="784"/>
                </a:lnTo>
                <a:lnTo>
                  <a:pt x="1410" y="779"/>
                </a:lnTo>
                <a:lnTo>
                  <a:pt x="1418" y="770"/>
                </a:lnTo>
                <a:lnTo>
                  <a:pt x="1424" y="760"/>
                </a:lnTo>
                <a:lnTo>
                  <a:pt x="1431" y="749"/>
                </a:lnTo>
                <a:lnTo>
                  <a:pt x="1435" y="741"/>
                </a:lnTo>
                <a:lnTo>
                  <a:pt x="1438" y="735"/>
                </a:lnTo>
                <a:lnTo>
                  <a:pt x="1439" y="733"/>
                </a:lnTo>
                <a:lnTo>
                  <a:pt x="1441" y="733"/>
                </a:lnTo>
                <a:lnTo>
                  <a:pt x="1435" y="777"/>
                </a:lnTo>
                <a:lnTo>
                  <a:pt x="1439" y="777"/>
                </a:lnTo>
                <a:lnTo>
                  <a:pt x="1449" y="775"/>
                </a:lnTo>
                <a:lnTo>
                  <a:pt x="1464" y="775"/>
                </a:lnTo>
                <a:lnTo>
                  <a:pt x="1484" y="777"/>
                </a:lnTo>
                <a:lnTo>
                  <a:pt x="1507" y="779"/>
                </a:lnTo>
                <a:lnTo>
                  <a:pt x="1532" y="783"/>
                </a:lnTo>
                <a:lnTo>
                  <a:pt x="1531" y="784"/>
                </a:lnTo>
                <a:lnTo>
                  <a:pt x="1527" y="784"/>
                </a:lnTo>
                <a:lnTo>
                  <a:pt x="1518" y="785"/>
                </a:lnTo>
                <a:lnTo>
                  <a:pt x="1502" y="787"/>
                </a:lnTo>
                <a:lnTo>
                  <a:pt x="1483" y="792"/>
                </a:lnTo>
                <a:lnTo>
                  <a:pt x="1460" y="797"/>
                </a:lnTo>
                <a:lnTo>
                  <a:pt x="1435" y="804"/>
                </a:lnTo>
                <a:lnTo>
                  <a:pt x="1408" y="811"/>
                </a:lnTo>
                <a:lnTo>
                  <a:pt x="1388" y="818"/>
                </a:lnTo>
                <a:lnTo>
                  <a:pt x="1372" y="823"/>
                </a:lnTo>
                <a:lnTo>
                  <a:pt x="1356" y="828"/>
                </a:lnTo>
                <a:lnTo>
                  <a:pt x="1340" y="833"/>
                </a:lnTo>
                <a:lnTo>
                  <a:pt x="1324" y="840"/>
                </a:lnTo>
                <a:lnTo>
                  <a:pt x="1309" y="848"/>
                </a:lnTo>
                <a:lnTo>
                  <a:pt x="1292" y="859"/>
                </a:lnTo>
                <a:lnTo>
                  <a:pt x="1274" y="872"/>
                </a:lnTo>
                <a:lnTo>
                  <a:pt x="1254" y="890"/>
                </a:lnTo>
                <a:lnTo>
                  <a:pt x="1233" y="911"/>
                </a:lnTo>
                <a:lnTo>
                  <a:pt x="1217" y="926"/>
                </a:lnTo>
                <a:lnTo>
                  <a:pt x="1202" y="939"/>
                </a:lnTo>
                <a:lnTo>
                  <a:pt x="1188" y="948"/>
                </a:lnTo>
                <a:lnTo>
                  <a:pt x="1175" y="957"/>
                </a:lnTo>
                <a:lnTo>
                  <a:pt x="1162" y="965"/>
                </a:lnTo>
                <a:lnTo>
                  <a:pt x="1149" y="972"/>
                </a:lnTo>
                <a:lnTo>
                  <a:pt x="1136" y="981"/>
                </a:lnTo>
                <a:lnTo>
                  <a:pt x="1123" y="991"/>
                </a:lnTo>
                <a:lnTo>
                  <a:pt x="1109" y="1002"/>
                </a:lnTo>
                <a:lnTo>
                  <a:pt x="1094" y="1017"/>
                </a:lnTo>
                <a:lnTo>
                  <a:pt x="1079" y="1034"/>
                </a:lnTo>
                <a:lnTo>
                  <a:pt x="1063" y="1056"/>
                </a:lnTo>
                <a:lnTo>
                  <a:pt x="1046" y="1082"/>
                </a:lnTo>
                <a:lnTo>
                  <a:pt x="1027" y="1115"/>
                </a:lnTo>
                <a:lnTo>
                  <a:pt x="1003" y="1154"/>
                </a:lnTo>
                <a:lnTo>
                  <a:pt x="981" y="1188"/>
                </a:lnTo>
                <a:lnTo>
                  <a:pt x="960" y="1218"/>
                </a:lnTo>
                <a:lnTo>
                  <a:pt x="939" y="1245"/>
                </a:lnTo>
                <a:lnTo>
                  <a:pt x="919" y="1270"/>
                </a:lnTo>
                <a:lnTo>
                  <a:pt x="903" y="1293"/>
                </a:lnTo>
                <a:lnTo>
                  <a:pt x="888" y="1315"/>
                </a:lnTo>
                <a:lnTo>
                  <a:pt x="876" y="1337"/>
                </a:lnTo>
                <a:lnTo>
                  <a:pt x="867" y="1358"/>
                </a:lnTo>
                <a:lnTo>
                  <a:pt x="862" y="1381"/>
                </a:lnTo>
                <a:lnTo>
                  <a:pt x="861" y="1406"/>
                </a:lnTo>
                <a:lnTo>
                  <a:pt x="864" y="1432"/>
                </a:lnTo>
                <a:lnTo>
                  <a:pt x="867" y="1454"/>
                </a:lnTo>
                <a:lnTo>
                  <a:pt x="870" y="1481"/>
                </a:lnTo>
                <a:lnTo>
                  <a:pt x="873" y="1513"/>
                </a:lnTo>
                <a:lnTo>
                  <a:pt x="876" y="1549"/>
                </a:lnTo>
                <a:lnTo>
                  <a:pt x="878" y="1587"/>
                </a:lnTo>
                <a:lnTo>
                  <a:pt x="880" y="1627"/>
                </a:lnTo>
                <a:lnTo>
                  <a:pt x="882" y="1668"/>
                </a:lnTo>
                <a:lnTo>
                  <a:pt x="883" y="1711"/>
                </a:lnTo>
                <a:lnTo>
                  <a:pt x="886" y="1752"/>
                </a:lnTo>
                <a:lnTo>
                  <a:pt x="887" y="1793"/>
                </a:lnTo>
                <a:lnTo>
                  <a:pt x="888" y="1833"/>
                </a:lnTo>
                <a:lnTo>
                  <a:pt x="889" y="1868"/>
                </a:lnTo>
                <a:lnTo>
                  <a:pt x="890" y="1901"/>
                </a:lnTo>
                <a:lnTo>
                  <a:pt x="890" y="1930"/>
                </a:lnTo>
                <a:lnTo>
                  <a:pt x="891" y="1954"/>
                </a:lnTo>
                <a:lnTo>
                  <a:pt x="891" y="1972"/>
                </a:lnTo>
                <a:lnTo>
                  <a:pt x="891" y="1984"/>
                </a:lnTo>
                <a:lnTo>
                  <a:pt x="891" y="1987"/>
                </a:lnTo>
                <a:lnTo>
                  <a:pt x="641" y="1987"/>
                </a:lnTo>
                <a:lnTo>
                  <a:pt x="641" y="1984"/>
                </a:lnTo>
                <a:lnTo>
                  <a:pt x="642" y="1973"/>
                </a:lnTo>
                <a:lnTo>
                  <a:pt x="644" y="1954"/>
                </a:lnTo>
                <a:lnTo>
                  <a:pt x="646" y="1932"/>
                </a:lnTo>
                <a:lnTo>
                  <a:pt x="649" y="1901"/>
                </a:lnTo>
                <a:lnTo>
                  <a:pt x="652" y="1867"/>
                </a:lnTo>
                <a:lnTo>
                  <a:pt x="654" y="1828"/>
                </a:lnTo>
                <a:lnTo>
                  <a:pt x="656" y="1785"/>
                </a:lnTo>
                <a:lnTo>
                  <a:pt x="658" y="1738"/>
                </a:lnTo>
                <a:lnTo>
                  <a:pt x="659" y="1689"/>
                </a:lnTo>
                <a:lnTo>
                  <a:pt x="659" y="1637"/>
                </a:lnTo>
                <a:lnTo>
                  <a:pt x="658" y="1584"/>
                </a:lnTo>
                <a:lnTo>
                  <a:pt x="657" y="1528"/>
                </a:lnTo>
                <a:lnTo>
                  <a:pt x="654" y="1471"/>
                </a:lnTo>
                <a:lnTo>
                  <a:pt x="650" y="1416"/>
                </a:lnTo>
                <a:lnTo>
                  <a:pt x="644" y="1359"/>
                </a:lnTo>
                <a:lnTo>
                  <a:pt x="636" y="1304"/>
                </a:lnTo>
                <a:lnTo>
                  <a:pt x="626" y="1251"/>
                </a:lnTo>
                <a:lnTo>
                  <a:pt x="614" y="1199"/>
                </a:lnTo>
                <a:lnTo>
                  <a:pt x="600" y="1148"/>
                </a:lnTo>
                <a:lnTo>
                  <a:pt x="583" y="1102"/>
                </a:lnTo>
                <a:lnTo>
                  <a:pt x="564" y="1058"/>
                </a:lnTo>
                <a:lnTo>
                  <a:pt x="541" y="1019"/>
                </a:lnTo>
                <a:lnTo>
                  <a:pt x="516" y="984"/>
                </a:lnTo>
                <a:lnTo>
                  <a:pt x="488" y="952"/>
                </a:lnTo>
                <a:lnTo>
                  <a:pt x="455" y="922"/>
                </a:lnTo>
                <a:lnTo>
                  <a:pt x="421" y="894"/>
                </a:lnTo>
                <a:lnTo>
                  <a:pt x="385" y="868"/>
                </a:lnTo>
                <a:lnTo>
                  <a:pt x="347" y="845"/>
                </a:lnTo>
                <a:lnTo>
                  <a:pt x="309" y="822"/>
                </a:lnTo>
                <a:lnTo>
                  <a:pt x="271" y="803"/>
                </a:lnTo>
                <a:lnTo>
                  <a:pt x="233" y="785"/>
                </a:lnTo>
                <a:lnTo>
                  <a:pt x="196" y="769"/>
                </a:lnTo>
                <a:lnTo>
                  <a:pt x="161" y="755"/>
                </a:lnTo>
                <a:lnTo>
                  <a:pt x="128" y="742"/>
                </a:lnTo>
                <a:lnTo>
                  <a:pt x="97" y="731"/>
                </a:lnTo>
                <a:lnTo>
                  <a:pt x="70" y="722"/>
                </a:lnTo>
                <a:lnTo>
                  <a:pt x="46" y="715"/>
                </a:lnTo>
                <a:lnTo>
                  <a:pt x="26" y="709"/>
                </a:lnTo>
                <a:lnTo>
                  <a:pt x="12" y="706"/>
                </a:lnTo>
                <a:lnTo>
                  <a:pt x="4" y="703"/>
                </a:lnTo>
                <a:lnTo>
                  <a:pt x="0" y="703"/>
                </a:lnTo>
                <a:lnTo>
                  <a:pt x="0" y="699"/>
                </a:lnTo>
                <a:lnTo>
                  <a:pt x="4" y="699"/>
                </a:lnTo>
                <a:lnTo>
                  <a:pt x="13" y="700"/>
                </a:lnTo>
                <a:lnTo>
                  <a:pt x="29" y="700"/>
                </a:lnTo>
                <a:lnTo>
                  <a:pt x="46" y="700"/>
                </a:lnTo>
                <a:lnTo>
                  <a:pt x="66" y="701"/>
                </a:lnTo>
                <a:lnTo>
                  <a:pt x="84" y="703"/>
                </a:lnTo>
                <a:lnTo>
                  <a:pt x="85" y="703"/>
                </a:lnTo>
                <a:lnTo>
                  <a:pt x="90" y="703"/>
                </a:lnTo>
                <a:lnTo>
                  <a:pt x="94" y="699"/>
                </a:lnTo>
                <a:lnTo>
                  <a:pt x="99" y="693"/>
                </a:lnTo>
                <a:lnTo>
                  <a:pt x="105" y="682"/>
                </a:lnTo>
                <a:lnTo>
                  <a:pt x="108" y="668"/>
                </a:lnTo>
                <a:lnTo>
                  <a:pt x="110" y="651"/>
                </a:lnTo>
                <a:lnTo>
                  <a:pt x="111" y="636"/>
                </a:lnTo>
                <a:lnTo>
                  <a:pt x="111" y="622"/>
                </a:lnTo>
                <a:lnTo>
                  <a:pt x="112" y="612"/>
                </a:lnTo>
                <a:lnTo>
                  <a:pt x="112" y="608"/>
                </a:lnTo>
                <a:lnTo>
                  <a:pt x="115" y="609"/>
                </a:lnTo>
                <a:lnTo>
                  <a:pt x="120" y="710"/>
                </a:lnTo>
                <a:lnTo>
                  <a:pt x="122" y="711"/>
                </a:lnTo>
                <a:lnTo>
                  <a:pt x="131" y="715"/>
                </a:lnTo>
                <a:lnTo>
                  <a:pt x="145" y="719"/>
                </a:lnTo>
                <a:lnTo>
                  <a:pt x="161" y="724"/>
                </a:lnTo>
                <a:lnTo>
                  <a:pt x="182" y="731"/>
                </a:lnTo>
                <a:lnTo>
                  <a:pt x="204" y="738"/>
                </a:lnTo>
                <a:lnTo>
                  <a:pt x="227" y="747"/>
                </a:lnTo>
                <a:lnTo>
                  <a:pt x="251" y="756"/>
                </a:lnTo>
                <a:lnTo>
                  <a:pt x="272" y="763"/>
                </a:lnTo>
                <a:lnTo>
                  <a:pt x="294" y="772"/>
                </a:lnTo>
                <a:lnTo>
                  <a:pt x="313" y="780"/>
                </a:lnTo>
                <a:lnTo>
                  <a:pt x="328" y="786"/>
                </a:lnTo>
                <a:lnTo>
                  <a:pt x="330" y="787"/>
                </a:lnTo>
                <a:lnTo>
                  <a:pt x="334" y="788"/>
                </a:lnTo>
                <a:lnTo>
                  <a:pt x="340" y="791"/>
                </a:lnTo>
                <a:lnTo>
                  <a:pt x="347" y="793"/>
                </a:lnTo>
                <a:lnTo>
                  <a:pt x="355" y="794"/>
                </a:lnTo>
                <a:lnTo>
                  <a:pt x="363" y="794"/>
                </a:lnTo>
                <a:lnTo>
                  <a:pt x="368" y="792"/>
                </a:lnTo>
                <a:lnTo>
                  <a:pt x="371" y="787"/>
                </a:lnTo>
                <a:lnTo>
                  <a:pt x="372" y="781"/>
                </a:lnTo>
                <a:lnTo>
                  <a:pt x="370" y="774"/>
                </a:lnTo>
                <a:lnTo>
                  <a:pt x="365" y="765"/>
                </a:lnTo>
                <a:lnTo>
                  <a:pt x="356" y="750"/>
                </a:lnTo>
                <a:lnTo>
                  <a:pt x="345" y="734"/>
                </a:lnTo>
                <a:lnTo>
                  <a:pt x="331" y="717"/>
                </a:lnTo>
                <a:lnTo>
                  <a:pt x="314" y="697"/>
                </a:lnTo>
                <a:lnTo>
                  <a:pt x="295" y="679"/>
                </a:lnTo>
                <a:lnTo>
                  <a:pt x="274" y="660"/>
                </a:lnTo>
                <a:lnTo>
                  <a:pt x="253" y="643"/>
                </a:lnTo>
                <a:lnTo>
                  <a:pt x="230" y="628"/>
                </a:lnTo>
                <a:lnTo>
                  <a:pt x="230" y="625"/>
                </a:lnTo>
                <a:lnTo>
                  <a:pt x="232" y="626"/>
                </a:lnTo>
                <a:lnTo>
                  <a:pt x="240" y="630"/>
                </a:lnTo>
                <a:lnTo>
                  <a:pt x="251" y="634"/>
                </a:lnTo>
                <a:lnTo>
                  <a:pt x="264" y="641"/>
                </a:lnTo>
                <a:lnTo>
                  <a:pt x="278" y="646"/>
                </a:lnTo>
                <a:lnTo>
                  <a:pt x="291" y="653"/>
                </a:lnTo>
                <a:lnTo>
                  <a:pt x="304" y="658"/>
                </a:lnTo>
                <a:lnTo>
                  <a:pt x="315" y="662"/>
                </a:lnTo>
                <a:lnTo>
                  <a:pt x="321" y="663"/>
                </a:lnTo>
                <a:lnTo>
                  <a:pt x="329" y="661"/>
                </a:lnTo>
                <a:lnTo>
                  <a:pt x="335" y="658"/>
                </a:lnTo>
                <a:lnTo>
                  <a:pt x="341" y="654"/>
                </a:lnTo>
                <a:lnTo>
                  <a:pt x="345" y="650"/>
                </a:lnTo>
                <a:lnTo>
                  <a:pt x="346" y="649"/>
                </a:lnTo>
                <a:lnTo>
                  <a:pt x="407" y="593"/>
                </a:lnTo>
                <a:lnTo>
                  <a:pt x="406" y="598"/>
                </a:lnTo>
                <a:lnTo>
                  <a:pt x="404" y="600"/>
                </a:lnTo>
                <a:lnTo>
                  <a:pt x="400" y="607"/>
                </a:lnTo>
                <a:lnTo>
                  <a:pt x="392" y="616"/>
                </a:lnTo>
                <a:lnTo>
                  <a:pt x="383" y="626"/>
                </a:lnTo>
                <a:lnTo>
                  <a:pt x="376" y="639"/>
                </a:lnTo>
                <a:lnTo>
                  <a:pt x="368" y="654"/>
                </a:lnTo>
                <a:lnTo>
                  <a:pt x="363" y="667"/>
                </a:lnTo>
                <a:lnTo>
                  <a:pt x="360" y="680"/>
                </a:lnTo>
                <a:lnTo>
                  <a:pt x="363" y="692"/>
                </a:lnTo>
                <a:lnTo>
                  <a:pt x="367" y="701"/>
                </a:lnTo>
                <a:lnTo>
                  <a:pt x="376" y="715"/>
                </a:lnTo>
                <a:lnTo>
                  <a:pt x="386" y="731"/>
                </a:lnTo>
                <a:lnTo>
                  <a:pt x="400" y="750"/>
                </a:lnTo>
                <a:lnTo>
                  <a:pt x="415" y="772"/>
                </a:lnTo>
                <a:lnTo>
                  <a:pt x="432" y="794"/>
                </a:lnTo>
                <a:lnTo>
                  <a:pt x="451" y="817"/>
                </a:lnTo>
                <a:lnTo>
                  <a:pt x="469" y="839"/>
                </a:lnTo>
                <a:lnTo>
                  <a:pt x="490" y="859"/>
                </a:lnTo>
                <a:lnTo>
                  <a:pt x="509" y="879"/>
                </a:lnTo>
                <a:lnTo>
                  <a:pt x="529" y="896"/>
                </a:lnTo>
                <a:lnTo>
                  <a:pt x="549" y="909"/>
                </a:lnTo>
                <a:lnTo>
                  <a:pt x="566" y="919"/>
                </a:lnTo>
                <a:lnTo>
                  <a:pt x="585" y="926"/>
                </a:lnTo>
                <a:lnTo>
                  <a:pt x="601" y="928"/>
                </a:lnTo>
                <a:lnTo>
                  <a:pt x="614" y="928"/>
                </a:lnTo>
                <a:lnTo>
                  <a:pt x="625" y="923"/>
                </a:lnTo>
                <a:lnTo>
                  <a:pt x="633" y="917"/>
                </a:lnTo>
                <a:lnTo>
                  <a:pt x="640" y="907"/>
                </a:lnTo>
                <a:lnTo>
                  <a:pt x="646" y="895"/>
                </a:lnTo>
                <a:lnTo>
                  <a:pt x="651" y="881"/>
                </a:lnTo>
                <a:lnTo>
                  <a:pt x="656" y="866"/>
                </a:lnTo>
                <a:lnTo>
                  <a:pt x="661" y="849"/>
                </a:lnTo>
                <a:lnTo>
                  <a:pt x="666" y="832"/>
                </a:lnTo>
                <a:lnTo>
                  <a:pt x="672" y="807"/>
                </a:lnTo>
                <a:lnTo>
                  <a:pt x="677" y="780"/>
                </a:lnTo>
                <a:lnTo>
                  <a:pt x="680" y="752"/>
                </a:lnTo>
                <a:lnTo>
                  <a:pt x="682" y="724"/>
                </a:lnTo>
                <a:lnTo>
                  <a:pt x="682" y="698"/>
                </a:lnTo>
                <a:lnTo>
                  <a:pt x="681" y="675"/>
                </a:lnTo>
                <a:lnTo>
                  <a:pt x="678" y="656"/>
                </a:lnTo>
                <a:lnTo>
                  <a:pt x="672" y="642"/>
                </a:lnTo>
                <a:lnTo>
                  <a:pt x="667" y="633"/>
                </a:lnTo>
                <a:lnTo>
                  <a:pt x="658" y="621"/>
                </a:lnTo>
                <a:lnTo>
                  <a:pt x="647" y="604"/>
                </a:lnTo>
                <a:lnTo>
                  <a:pt x="633" y="583"/>
                </a:lnTo>
                <a:lnTo>
                  <a:pt x="618" y="560"/>
                </a:lnTo>
                <a:lnTo>
                  <a:pt x="602" y="535"/>
                </a:lnTo>
                <a:lnTo>
                  <a:pt x="583" y="508"/>
                </a:lnTo>
                <a:lnTo>
                  <a:pt x="565" y="480"/>
                </a:lnTo>
                <a:lnTo>
                  <a:pt x="546" y="450"/>
                </a:lnTo>
                <a:lnTo>
                  <a:pt x="528" y="421"/>
                </a:lnTo>
                <a:lnTo>
                  <a:pt x="509" y="392"/>
                </a:lnTo>
                <a:lnTo>
                  <a:pt x="493" y="362"/>
                </a:lnTo>
                <a:lnTo>
                  <a:pt x="478" y="335"/>
                </a:lnTo>
                <a:lnTo>
                  <a:pt x="465" y="310"/>
                </a:lnTo>
                <a:lnTo>
                  <a:pt x="455" y="286"/>
                </a:lnTo>
                <a:lnTo>
                  <a:pt x="442" y="263"/>
                </a:lnTo>
                <a:lnTo>
                  <a:pt x="427" y="244"/>
                </a:lnTo>
                <a:lnTo>
                  <a:pt x="408" y="227"/>
                </a:lnTo>
                <a:lnTo>
                  <a:pt x="389" y="213"/>
                </a:lnTo>
                <a:lnTo>
                  <a:pt x="366" y="202"/>
                </a:lnTo>
                <a:lnTo>
                  <a:pt x="342" y="195"/>
                </a:lnTo>
                <a:lnTo>
                  <a:pt x="318" y="188"/>
                </a:lnTo>
                <a:lnTo>
                  <a:pt x="292" y="184"/>
                </a:lnTo>
                <a:lnTo>
                  <a:pt x="267" y="182"/>
                </a:lnTo>
                <a:lnTo>
                  <a:pt x="242" y="181"/>
                </a:lnTo>
                <a:lnTo>
                  <a:pt x="218" y="181"/>
                </a:lnTo>
                <a:lnTo>
                  <a:pt x="315" y="164"/>
                </a:lnTo>
                <a:lnTo>
                  <a:pt x="321" y="97"/>
                </a:lnTo>
                <a:lnTo>
                  <a:pt x="323" y="97"/>
                </a:lnTo>
                <a:lnTo>
                  <a:pt x="323" y="100"/>
                </a:lnTo>
                <a:lnTo>
                  <a:pt x="323" y="108"/>
                </a:lnTo>
                <a:lnTo>
                  <a:pt x="323" y="119"/>
                </a:lnTo>
                <a:lnTo>
                  <a:pt x="324" y="132"/>
                </a:lnTo>
                <a:lnTo>
                  <a:pt x="327" y="145"/>
                </a:lnTo>
                <a:lnTo>
                  <a:pt x="331" y="156"/>
                </a:lnTo>
                <a:lnTo>
                  <a:pt x="338" y="164"/>
                </a:lnTo>
                <a:lnTo>
                  <a:pt x="351" y="173"/>
                </a:lnTo>
                <a:lnTo>
                  <a:pt x="366" y="181"/>
                </a:lnTo>
                <a:lnTo>
                  <a:pt x="383" y="186"/>
                </a:lnTo>
                <a:lnTo>
                  <a:pt x="401" y="188"/>
                </a:lnTo>
                <a:lnTo>
                  <a:pt x="416" y="187"/>
                </a:lnTo>
                <a:lnTo>
                  <a:pt x="428" y="183"/>
                </a:lnTo>
                <a:lnTo>
                  <a:pt x="440" y="173"/>
                </a:lnTo>
                <a:lnTo>
                  <a:pt x="451" y="159"/>
                </a:lnTo>
                <a:lnTo>
                  <a:pt x="458" y="144"/>
                </a:lnTo>
                <a:lnTo>
                  <a:pt x="464" y="126"/>
                </a:lnTo>
                <a:lnTo>
                  <a:pt x="464" y="109"/>
                </a:lnTo>
                <a:lnTo>
                  <a:pt x="462" y="96"/>
                </a:lnTo>
                <a:lnTo>
                  <a:pt x="457" y="82"/>
                </a:lnTo>
                <a:lnTo>
                  <a:pt x="451" y="65"/>
                </a:lnTo>
                <a:lnTo>
                  <a:pt x="444" y="49"/>
                </a:lnTo>
                <a:lnTo>
                  <a:pt x="438" y="34"/>
                </a:lnTo>
                <a:lnTo>
                  <a:pt x="432" y="21"/>
                </a:lnTo>
                <a:lnTo>
                  <a:pt x="427" y="10"/>
                </a:lnTo>
                <a:lnTo>
                  <a:pt x="423" y="2"/>
                </a:lnTo>
                <a:lnTo>
                  <a:pt x="42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977539" y="2470231"/>
            <a:ext cx="2331716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459917" y="1974991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3"/>
          <p:cNvSpPr txBox="1"/>
          <p:nvPr/>
        </p:nvSpPr>
        <p:spPr>
          <a:xfrm>
            <a:off x="977539" y="3797804"/>
            <a:ext cx="2331716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3" name="TextBox 24"/>
          <p:cNvSpPr txBox="1"/>
          <p:nvPr/>
        </p:nvSpPr>
        <p:spPr>
          <a:xfrm>
            <a:off x="1459917" y="3302565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77539" y="5098284"/>
            <a:ext cx="2331716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1459917" y="4603045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8879761" y="2470231"/>
            <a:ext cx="2331716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8879762" y="1974991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23"/>
          <p:cNvSpPr txBox="1"/>
          <p:nvPr/>
        </p:nvSpPr>
        <p:spPr>
          <a:xfrm>
            <a:off x="8879761" y="3797804"/>
            <a:ext cx="2331716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8879762" y="3302565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23"/>
          <p:cNvSpPr txBox="1"/>
          <p:nvPr/>
        </p:nvSpPr>
        <p:spPr>
          <a:xfrm>
            <a:off x="8879761" y="5098284"/>
            <a:ext cx="2331716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en-GB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" name="TextBox 24"/>
          <p:cNvSpPr txBox="1"/>
          <p:nvPr/>
        </p:nvSpPr>
        <p:spPr>
          <a:xfrm>
            <a:off x="8879762" y="4603045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7156538" y="2883720"/>
            <a:ext cx="2166286" cy="2166286"/>
            <a:chOff x="7547911" y="3041224"/>
            <a:chExt cx="2284755" cy="2284755"/>
          </a:xfrm>
        </p:grpSpPr>
        <p:sp>
          <p:nvSpPr>
            <p:cNvPr id="7" name="Freeform 6"/>
            <p:cNvSpPr/>
            <p:nvPr/>
          </p:nvSpPr>
          <p:spPr bwMode="auto">
            <a:xfrm>
              <a:off x="7547911" y="3041224"/>
              <a:ext cx="2284755" cy="2284755"/>
            </a:xfrm>
            <a:custGeom>
              <a:avLst/>
              <a:gdLst>
                <a:gd name="T0" fmla="*/ 804 w 1216"/>
                <a:gd name="T1" fmla="*/ 0 h 1216"/>
                <a:gd name="T2" fmla="*/ 1216 w 1216"/>
                <a:gd name="T3" fmla="*/ 9 h 1216"/>
                <a:gd name="T4" fmla="*/ 1216 w 1216"/>
                <a:gd name="T5" fmla="*/ 411 h 1216"/>
                <a:gd name="T6" fmla="*/ 412 w 1216"/>
                <a:gd name="T7" fmla="*/ 1216 h 1216"/>
                <a:gd name="T8" fmla="*/ 0 w 1216"/>
                <a:gd name="T9" fmla="*/ 805 h 1216"/>
                <a:gd name="T10" fmla="*/ 804 w 1216"/>
                <a:gd name="T11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1216">
                  <a:moveTo>
                    <a:pt x="804" y="0"/>
                  </a:moveTo>
                  <a:lnTo>
                    <a:pt x="1216" y="9"/>
                  </a:lnTo>
                  <a:lnTo>
                    <a:pt x="1216" y="411"/>
                  </a:lnTo>
                  <a:lnTo>
                    <a:pt x="412" y="1216"/>
                  </a:lnTo>
                  <a:lnTo>
                    <a:pt x="0" y="8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7547911" y="3041224"/>
              <a:ext cx="2284755" cy="2284755"/>
            </a:xfrm>
            <a:custGeom>
              <a:avLst/>
              <a:gdLst>
                <a:gd name="T0" fmla="*/ 804 w 1216"/>
                <a:gd name="T1" fmla="*/ 0 h 1216"/>
                <a:gd name="T2" fmla="*/ 1216 w 1216"/>
                <a:gd name="T3" fmla="*/ 411 h 1216"/>
                <a:gd name="T4" fmla="*/ 412 w 1216"/>
                <a:gd name="T5" fmla="*/ 1216 h 1216"/>
                <a:gd name="T6" fmla="*/ 0 w 1216"/>
                <a:gd name="T7" fmla="*/ 805 h 1216"/>
                <a:gd name="T8" fmla="*/ 804 w 1216"/>
                <a:gd name="T9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1216">
                  <a:moveTo>
                    <a:pt x="804" y="0"/>
                  </a:moveTo>
                  <a:lnTo>
                    <a:pt x="1216" y="411"/>
                  </a:lnTo>
                  <a:lnTo>
                    <a:pt x="412" y="1216"/>
                  </a:lnTo>
                  <a:lnTo>
                    <a:pt x="0" y="8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  <a:effectLst>
              <a:outerShdw blurRad="1905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18879" y="2144404"/>
            <a:ext cx="2164506" cy="2168069"/>
            <a:chOff x="6031630" y="2261477"/>
            <a:chExt cx="2282877" cy="2286635"/>
          </a:xfrm>
        </p:grpSpPr>
        <p:sp>
          <p:nvSpPr>
            <p:cNvPr id="9" name="Freeform 8"/>
            <p:cNvSpPr/>
            <p:nvPr/>
          </p:nvSpPr>
          <p:spPr bwMode="auto">
            <a:xfrm>
              <a:off x="6031630" y="2261477"/>
              <a:ext cx="2282877" cy="2286635"/>
            </a:xfrm>
            <a:custGeom>
              <a:avLst/>
              <a:gdLst>
                <a:gd name="T0" fmla="*/ 411 w 1215"/>
                <a:gd name="T1" fmla="*/ 0 h 1217"/>
                <a:gd name="T2" fmla="*/ 1215 w 1215"/>
                <a:gd name="T3" fmla="*/ 805 h 1217"/>
                <a:gd name="T4" fmla="*/ 1206 w 1215"/>
                <a:gd name="T5" fmla="*/ 1217 h 1217"/>
                <a:gd name="T6" fmla="*/ 804 w 1215"/>
                <a:gd name="T7" fmla="*/ 1217 h 1217"/>
                <a:gd name="T8" fmla="*/ 0 w 1215"/>
                <a:gd name="T9" fmla="*/ 412 h 1217"/>
                <a:gd name="T10" fmla="*/ 411 w 1215"/>
                <a:gd name="T11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5" h="1217">
                  <a:moveTo>
                    <a:pt x="411" y="0"/>
                  </a:moveTo>
                  <a:lnTo>
                    <a:pt x="1215" y="805"/>
                  </a:lnTo>
                  <a:lnTo>
                    <a:pt x="1206" y="1217"/>
                  </a:lnTo>
                  <a:lnTo>
                    <a:pt x="804" y="1217"/>
                  </a:lnTo>
                  <a:lnTo>
                    <a:pt x="0" y="41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031630" y="2261477"/>
              <a:ext cx="2282877" cy="2286635"/>
            </a:xfrm>
            <a:custGeom>
              <a:avLst/>
              <a:gdLst>
                <a:gd name="T0" fmla="*/ 411 w 1215"/>
                <a:gd name="T1" fmla="*/ 0 h 1217"/>
                <a:gd name="T2" fmla="*/ 1215 w 1215"/>
                <a:gd name="T3" fmla="*/ 805 h 1217"/>
                <a:gd name="T4" fmla="*/ 804 w 1215"/>
                <a:gd name="T5" fmla="*/ 1217 h 1217"/>
                <a:gd name="T6" fmla="*/ 0 w 1215"/>
                <a:gd name="T7" fmla="*/ 412 h 1217"/>
                <a:gd name="T8" fmla="*/ 411 w 1215"/>
                <a:gd name="T9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217">
                  <a:moveTo>
                    <a:pt x="411" y="0"/>
                  </a:moveTo>
                  <a:lnTo>
                    <a:pt x="1215" y="805"/>
                  </a:lnTo>
                  <a:lnTo>
                    <a:pt x="804" y="1217"/>
                  </a:lnTo>
                  <a:lnTo>
                    <a:pt x="0" y="41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93691" y="2876593"/>
            <a:ext cx="2166286" cy="2168069"/>
            <a:chOff x="4528502" y="3033708"/>
            <a:chExt cx="2284755" cy="2286635"/>
          </a:xfrm>
        </p:grpSpPr>
        <p:sp>
          <p:nvSpPr>
            <p:cNvPr id="11" name="Freeform 10"/>
            <p:cNvSpPr/>
            <p:nvPr/>
          </p:nvSpPr>
          <p:spPr bwMode="auto">
            <a:xfrm>
              <a:off x="4528502" y="3033708"/>
              <a:ext cx="2284755" cy="2286635"/>
            </a:xfrm>
            <a:custGeom>
              <a:avLst/>
              <a:gdLst>
                <a:gd name="T0" fmla="*/ 804 w 1216"/>
                <a:gd name="T1" fmla="*/ 0 h 1217"/>
                <a:gd name="T2" fmla="*/ 1216 w 1216"/>
                <a:gd name="T3" fmla="*/ 9 h 1217"/>
                <a:gd name="T4" fmla="*/ 1216 w 1216"/>
                <a:gd name="T5" fmla="*/ 412 h 1217"/>
                <a:gd name="T6" fmla="*/ 410 w 1216"/>
                <a:gd name="T7" fmla="*/ 1217 h 1217"/>
                <a:gd name="T8" fmla="*/ 0 w 1216"/>
                <a:gd name="T9" fmla="*/ 805 h 1217"/>
                <a:gd name="T10" fmla="*/ 804 w 1216"/>
                <a:gd name="T11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1217">
                  <a:moveTo>
                    <a:pt x="804" y="0"/>
                  </a:moveTo>
                  <a:lnTo>
                    <a:pt x="1216" y="9"/>
                  </a:lnTo>
                  <a:lnTo>
                    <a:pt x="1216" y="412"/>
                  </a:lnTo>
                  <a:lnTo>
                    <a:pt x="410" y="1217"/>
                  </a:lnTo>
                  <a:lnTo>
                    <a:pt x="0" y="8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528502" y="3033708"/>
              <a:ext cx="2284755" cy="2286635"/>
            </a:xfrm>
            <a:custGeom>
              <a:avLst/>
              <a:gdLst>
                <a:gd name="T0" fmla="*/ 804 w 1216"/>
                <a:gd name="T1" fmla="*/ 0 h 1217"/>
                <a:gd name="T2" fmla="*/ 1216 w 1216"/>
                <a:gd name="T3" fmla="*/ 412 h 1217"/>
                <a:gd name="T4" fmla="*/ 410 w 1216"/>
                <a:gd name="T5" fmla="*/ 1217 h 1217"/>
                <a:gd name="T6" fmla="*/ 0 w 1216"/>
                <a:gd name="T7" fmla="*/ 805 h 1217"/>
                <a:gd name="T8" fmla="*/ 804 w 1216"/>
                <a:gd name="T9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1217">
                  <a:moveTo>
                    <a:pt x="804" y="0"/>
                  </a:moveTo>
                  <a:lnTo>
                    <a:pt x="1216" y="412"/>
                  </a:lnTo>
                  <a:lnTo>
                    <a:pt x="410" y="1217"/>
                  </a:lnTo>
                  <a:lnTo>
                    <a:pt x="0" y="8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1905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63158" y="2142621"/>
            <a:ext cx="2166286" cy="2168069"/>
            <a:chOff x="3019736" y="2259597"/>
            <a:chExt cx="2284755" cy="2286635"/>
          </a:xfrm>
        </p:grpSpPr>
        <p:sp>
          <p:nvSpPr>
            <p:cNvPr id="13" name="Freeform 12"/>
            <p:cNvSpPr/>
            <p:nvPr/>
          </p:nvSpPr>
          <p:spPr bwMode="auto">
            <a:xfrm>
              <a:off x="3019736" y="2259597"/>
              <a:ext cx="2284755" cy="2286635"/>
            </a:xfrm>
            <a:custGeom>
              <a:avLst/>
              <a:gdLst>
                <a:gd name="T0" fmla="*/ 410 w 1216"/>
                <a:gd name="T1" fmla="*/ 0 h 1217"/>
                <a:gd name="T2" fmla="*/ 1216 w 1216"/>
                <a:gd name="T3" fmla="*/ 806 h 1217"/>
                <a:gd name="T4" fmla="*/ 1207 w 1216"/>
                <a:gd name="T5" fmla="*/ 1217 h 1217"/>
                <a:gd name="T6" fmla="*/ 804 w 1216"/>
                <a:gd name="T7" fmla="*/ 1217 h 1217"/>
                <a:gd name="T8" fmla="*/ 0 w 1216"/>
                <a:gd name="T9" fmla="*/ 412 h 1217"/>
                <a:gd name="T10" fmla="*/ 410 w 1216"/>
                <a:gd name="T11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1217">
                  <a:moveTo>
                    <a:pt x="410" y="0"/>
                  </a:moveTo>
                  <a:lnTo>
                    <a:pt x="1216" y="806"/>
                  </a:lnTo>
                  <a:lnTo>
                    <a:pt x="1207" y="1217"/>
                  </a:lnTo>
                  <a:lnTo>
                    <a:pt x="804" y="1217"/>
                  </a:lnTo>
                  <a:lnTo>
                    <a:pt x="0" y="41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019736" y="2259597"/>
              <a:ext cx="2284755" cy="2286635"/>
            </a:xfrm>
            <a:custGeom>
              <a:avLst/>
              <a:gdLst>
                <a:gd name="T0" fmla="*/ 410 w 1216"/>
                <a:gd name="T1" fmla="*/ 0 h 1217"/>
                <a:gd name="T2" fmla="*/ 1216 w 1216"/>
                <a:gd name="T3" fmla="*/ 806 h 1217"/>
                <a:gd name="T4" fmla="*/ 804 w 1216"/>
                <a:gd name="T5" fmla="*/ 1217 h 1217"/>
                <a:gd name="T6" fmla="*/ 0 w 1216"/>
                <a:gd name="T7" fmla="*/ 412 h 1217"/>
                <a:gd name="T8" fmla="*/ 410 w 1216"/>
                <a:gd name="T9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1217">
                  <a:moveTo>
                    <a:pt x="410" y="0"/>
                  </a:moveTo>
                  <a:lnTo>
                    <a:pt x="1216" y="806"/>
                  </a:lnTo>
                  <a:lnTo>
                    <a:pt x="804" y="1217"/>
                  </a:lnTo>
                  <a:lnTo>
                    <a:pt x="0" y="41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51211" y="2701182"/>
            <a:ext cx="472094" cy="349171"/>
            <a:chOff x="6923088" y="3898901"/>
            <a:chExt cx="420688" cy="311150"/>
          </a:xfrm>
        </p:grpSpPr>
        <p:sp>
          <p:nvSpPr>
            <p:cNvPr id="17" name="Freeform 27"/>
            <p:cNvSpPr>
              <a:spLocks noEditPoints="1"/>
            </p:cNvSpPr>
            <p:nvPr/>
          </p:nvSpPr>
          <p:spPr bwMode="auto">
            <a:xfrm>
              <a:off x="6923088" y="3898901"/>
              <a:ext cx="269875" cy="271463"/>
            </a:xfrm>
            <a:custGeom>
              <a:avLst/>
              <a:gdLst>
                <a:gd name="T0" fmla="*/ 170 w 340"/>
                <a:gd name="T1" fmla="*/ 77 h 340"/>
                <a:gd name="T2" fmla="*/ 141 w 340"/>
                <a:gd name="T3" fmla="*/ 81 h 340"/>
                <a:gd name="T4" fmla="*/ 116 w 340"/>
                <a:gd name="T5" fmla="*/ 95 h 340"/>
                <a:gd name="T6" fmla="*/ 94 w 340"/>
                <a:gd name="T7" fmla="*/ 114 h 340"/>
                <a:gd name="T8" fmla="*/ 81 w 340"/>
                <a:gd name="T9" fmla="*/ 141 h 340"/>
                <a:gd name="T10" fmla="*/ 77 w 340"/>
                <a:gd name="T11" fmla="*/ 170 h 340"/>
                <a:gd name="T12" fmla="*/ 81 w 340"/>
                <a:gd name="T13" fmla="*/ 199 h 340"/>
                <a:gd name="T14" fmla="*/ 94 w 340"/>
                <a:gd name="T15" fmla="*/ 224 h 340"/>
                <a:gd name="T16" fmla="*/ 116 w 340"/>
                <a:gd name="T17" fmla="*/ 246 h 340"/>
                <a:gd name="T18" fmla="*/ 141 w 340"/>
                <a:gd name="T19" fmla="*/ 259 h 340"/>
                <a:gd name="T20" fmla="*/ 170 w 340"/>
                <a:gd name="T21" fmla="*/ 263 h 340"/>
                <a:gd name="T22" fmla="*/ 199 w 340"/>
                <a:gd name="T23" fmla="*/ 259 h 340"/>
                <a:gd name="T24" fmla="*/ 226 w 340"/>
                <a:gd name="T25" fmla="*/ 246 h 340"/>
                <a:gd name="T26" fmla="*/ 245 w 340"/>
                <a:gd name="T27" fmla="*/ 224 h 340"/>
                <a:gd name="T28" fmla="*/ 258 w 340"/>
                <a:gd name="T29" fmla="*/ 199 h 340"/>
                <a:gd name="T30" fmla="*/ 262 w 340"/>
                <a:gd name="T31" fmla="*/ 170 h 340"/>
                <a:gd name="T32" fmla="*/ 258 w 340"/>
                <a:gd name="T33" fmla="*/ 141 h 340"/>
                <a:gd name="T34" fmla="*/ 245 w 340"/>
                <a:gd name="T35" fmla="*/ 114 h 340"/>
                <a:gd name="T36" fmla="*/ 226 w 340"/>
                <a:gd name="T37" fmla="*/ 95 h 340"/>
                <a:gd name="T38" fmla="*/ 199 w 340"/>
                <a:gd name="T39" fmla="*/ 81 h 340"/>
                <a:gd name="T40" fmla="*/ 170 w 340"/>
                <a:gd name="T41" fmla="*/ 77 h 340"/>
                <a:gd name="T42" fmla="*/ 145 w 340"/>
                <a:gd name="T43" fmla="*/ 0 h 340"/>
                <a:gd name="T44" fmla="*/ 197 w 340"/>
                <a:gd name="T45" fmla="*/ 0 h 340"/>
                <a:gd name="T46" fmla="*/ 199 w 340"/>
                <a:gd name="T47" fmla="*/ 42 h 340"/>
                <a:gd name="T48" fmla="*/ 220 w 340"/>
                <a:gd name="T49" fmla="*/ 48 h 340"/>
                <a:gd name="T50" fmla="*/ 239 w 340"/>
                <a:gd name="T51" fmla="*/ 58 h 340"/>
                <a:gd name="T52" fmla="*/ 272 w 340"/>
                <a:gd name="T53" fmla="*/ 31 h 340"/>
                <a:gd name="T54" fmla="*/ 309 w 340"/>
                <a:gd name="T55" fmla="*/ 68 h 340"/>
                <a:gd name="T56" fmla="*/ 282 w 340"/>
                <a:gd name="T57" fmla="*/ 100 h 340"/>
                <a:gd name="T58" fmla="*/ 291 w 340"/>
                <a:gd name="T59" fmla="*/ 120 h 340"/>
                <a:gd name="T60" fmla="*/ 297 w 340"/>
                <a:gd name="T61" fmla="*/ 141 h 340"/>
                <a:gd name="T62" fmla="*/ 340 w 340"/>
                <a:gd name="T63" fmla="*/ 143 h 340"/>
                <a:gd name="T64" fmla="*/ 340 w 340"/>
                <a:gd name="T65" fmla="*/ 197 h 340"/>
                <a:gd name="T66" fmla="*/ 297 w 340"/>
                <a:gd name="T67" fmla="*/ 199 h 340"/>
                <a:gd name="T68" fmla="*/ 291 w 340"/>
                <a:gd name="T69" fmla="*/ 220 h 340"/>
                <a:gd name="T70" fmla="*/ 282 w 340"/>
                <a:gd name="T71" fmla="*/ 240 h 340"/>
                <a:gd name="T72" fmla="*/ 309 w 340"/>
                <a:gd name="T73" fmla="*/ 271 h 340"/>
                <a:gd name="T74" fmla="*/ 272 w 340"/>
                <a:gd name="T75" fmla="*/ 309 h 340"/>
                <a:gd name="T76" fmla="*/ 239 w 340"/>
                <a:gd name="T77" fmla="*/ 282 h 340"/>
                <a:gd name="T78" fmla="*/ 220 w 340"/>
                <a:gd name="T79" fmla="*/ 292 h 340"/>
                <a:gd name="T80" fmla="*/ 199 w 340"/>
                <a:gd name="T81" fmla="*/ 298 h 340"/>
                <a:gd name="T82" fmla="*/ 197 w 340"/>
                <a:gd name="T83" fmla="*/ 340 h 340"/>
                <a:gd name="T84" fmla="*/ 145 w 340"/>
                <a:gd name="T85" fmla="*/ 340 h 340"/>
                <a:gd name="T86" fmla="*/ 141 w 340"/>
                <a:gd name="T87" fmla="*/ 298 h 340"/>
                <a:gd name="T88" fmla="*/ 119 w 340"/>
                <a:gd name="T89" fmla="*/ 292 h 340"/>
                <a:gd name="T90" fmla="*/ 100 w 340"/>
                <a:gd name="T91" fmla="*/ 282 h 340"/>
                <a:gd name="T92" fmla="*/ 69 w 340"/>
                <a:gd name="T93" fmla="*/ 309 h 340"/>
                <a:gd name="T94" fmla="*/ 31 w 340"/>
                <a:gd name="T95" fmla="*/ 271 h 340"/>
                <a:gd name="T96" fmla="*/ 58 w 340"/>
                <a:gd name="T97" fmla="*/ 240 h 340"/>
                <a:gd name="T98" fmla="*/ 48 w 340"/>
                <a:gd name="T99" fmla="*/ 220 h 340"/>
                <a:gd name="T100" fmla="*/ 42 w 340"/>
                <a:gd name="T101" fmla="*/ 199 h 340"/>
                <a:gd name="T102" fmla="*/ 0 w 340"/>
                <a:gd name="T103" fmla="*/ 197 h 340"/>
                <a:gd name="T104" fmla="*/ 0 w 340"/>
                <a:gd name="T105" fmla="*/ 143 h 340"/>
                <a:gd name="T106" fmla="*/ 42 w 340"/>
                <a:gd name="T107" fmla="*/ 141 h 340"/>
                <a:gd name="T108" fmla="*/ 48 w 340"/>
                <a:gd name="T109" fmla="*/ 120 h 340"/>
                <a:gd name="T110" fmla="*/ 58 w 340"/>
                <a:gd name="T111" fmla="*/ 100 h 340"/>
                <a:gd name="T112" fmla="*/ 31 w 340"/>
                <a:gd name="T113" fmla="*/ 68 h 340"/>
                <a:gd name="T114" fmla="*/ 69 w 340"/>
                <a:gd name="T115" fmla="*/ 31 h 340"/>
                <a:gd name="T116" fmla="*/ 100 w 340"/>
                <a:gd name="T117" fmla="*/ 58 h 340"/>
                <a:gd name="T118" fmla="*/ 119 w 340"/>
                <a:gd name="T119" fmla="*/ 48 h 340"/>
                <a:gd name="T120" fmla="*/ 141 w 340"/>
                <a:gd name="T121" fmla="*/ 42 h 340"/>
                <a:gd name="T122" fmla="*/ 145 w 340"/>
                <a:gd name="T12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0" h="340">
                  <a:moveTo>
                    <a:pt x="170" y="77"/>
                  </a:moveTo>
                  <a:lnTo>
                    <a:pt x="141" y="81"/>
                  </a:lnTo>
                  <a:lnTo>
                    <a:pt x="116" y="95"/>
                  </a:lnTo>
                  <a:lnTo>
                    <a:pt x="94" y="114"/>
                  </a:lnTo>
                  <a:lnTo>
                    <a:pt x="81" y="141"/>
                  </a:lnTo>
                  <a:lnTo>
                    <a:pt x="77" y="170"/>
                  </a:lnTo>
                  <a:lnTo>
                    <a:pt x="81" y="199"/>
                  </a:lnTo>
                  <a:lnTo>
                    <a:pt x="94" y="224"/>
                  </a:lnTo>
                  <a:lnTo>
                    <a:pt x="116" y="246"/>
                  </a:lnTo>
                  <a:lnTo>
                    <a:pt x="141" y="259"/>
                  </a:lnTo>
                  <a:lnTo>
                    <a:pt x="170" y="263"/>
                  </a:lnTo>
                  <a:lnTo>
                    <a:pt x="199" y="259"/>
                  </a:lnTo>
                  <a:lnTo>
                    <a:pt x="226" y="246"/>
                  </a:lnTo>
                  <a:lnTo>
                    <a:pt x="245" y="224"/>
                  </a:lnTo>
                  <a:lnTo>
                    <a:pt x="258" y="199"/>
                  </a:lnTo>
                  <a:lnTo>
                    <a:pt x="262" y="170"/>
                  </a:lnTo>
                  <a:lnTo>
                    <a:pt x="258" y="141"/>
                  </a:lnTo>
                  <a:lnTo>
                    <a:pt x="245" y="114"/>
                  </a:lnTo>
                  <a:lnTo>
                    <a:pt x="226" y="95"/>
                  </a:lnTo>
                  <a:lnTo>
                    <a:pt x="199" y="81"/>
                  </a:lnTo>
                  <a:lnTo>
                    <a:pt x="170" y="77"/>
                  </a:lnTo>
                  <a:close/>
                  <a:moveTo>
                    <a:pt x="145" y="0"/>
                  </a:moveTo>
                  <a:lnTo>
                    <a:pt x="197" y="0"/>
                  </a:lnTo>
                  <a:lnTo>
                    <a:pt x="199" y="42"/>
                  </a:lnTo>
                  <a:lnTo>
                    <a:pt x="220" y="48"/>
                  </a:lnTo>
                  <a:lnTo>
                    <a:pt x="239" y="58"/>
                  </a:lnTo>
                  <a:lnTo>
                    <a:pt x="272" y="31"/>
                  </a:lnTo>
                  <a:lnTo>
                    <a:pt x="309" y="68"/>
                  </a:lnTo>
                  <a:lnTo>
                    <a:pt x="282" y="100"/>
                  </a:lnTo>
                  <a:lnTo>
                    <a:pt x="291" y="120"/>
                  </a:lnTo>
                  <a:lnTo>
                    <a:pt x="297" y="141"/>
                  </a:lnTo>
                  <a:lnTo>
                    <a:pt x="340" y="143"/>
                  </a:lnTo>
                  <a:lnTo>
                    <a:pt x="340" y="197"/>
                  </a:lnTo>
                  <a:lnTo>
                    <a:pt x="297" y="199"/>
                  </a:lnTo>
                  <a:lnTo>
                    <a:pt x="291" y="220"/>
                  </a:lnTo>
                  <a:lnTo>
                    <a:pt x="282" y="240"/>
                  </a:lnTo>
                  <a:lnTo>
                    <a:pt x="309" y="271"/>
                  </a:lnTo>
                  <a:lnTo>
                    <a:pt x="272" y="309"/>
                  </a:lnTo>
                  <a:lnTo>
                    <a:pt x="239" y="282"/>
                  </a:lnTo>
                  <a:lnTo>
                    <a:pt x="220" y="292"/>
                  </a:lnTo>
                  <a:lnTo>
                    <a:pt x="199" y="298"/>
                  </a:lnTo>
                  <a:lnTo>
                    <a:pt x="197" y="340"/>
                  </a:lnTo>
                  <a:lnTo>
                    <a:pt x="145" y="340"/>
                  </a:lnTo>
                  <a:lnTo>
                    <a:pt x="141" y="298"/>
                  </a:lnTo>
                  <a:lnTo>
                    <a:pt x="119" y="292"/>
                  </a:lnTo>
                  <a:lnTo>
                    <a:pt x="100" y="282"/>
                  </a:lnTo>
                  <a:lnTo>
                    <a:pt x="69" y="309"/>
                  </a:lnTo>
                  <a:lnTo>
                    <a:pt x="31" y="271"/>
                  </a:lnTo>
                  <a:lnTo>
                    <a:pt x="58" y="240"/>
                  </a:lnTo>
                  <a:lnTo>
                    <a:pt x="48" y="220"/>
                  </a:lnTo>
                  <a:lnTo>
                    <a:pt x="42" y="199"/>
                  </a:lnTo>
                  <a:lnTo>
                    <a:pt x="0" y="197"/>
                  </a:lnTo>
                  <a:lnTo>
                    <a:pt x="0" y="143"/>
                  </a:lnTo>
                  <a:lnTo>
                    <a:pt x="42" y="141"/>
                  </a:lnTo>
                  <a:lnTo>
                    <a:pt x="48" y="120"/>
                  </a:lnTo>
                  <a:lnTo>
                    <a:pt x="58" y="100"/>
                  </a:lnTo>
                  <a:lnTo>
                    <a:pt x="31" y="68"/>
                  </a:lnTo>
                  <a:lnTo>
                    <a:pt x="69" y="31"/>
                  </a:lnTo>
                  <a:lnTo>
                    <a:pt x="100" y="58"/>
                  </a:lnTo>
                  <a:lnTo>
                    <a:pt x="119" y="48"/>
                  </a:lnTo>
                  <a:lnTo>
                    <a:pt x="141" y="4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7008813" y="3986213"/>
              <a:ext cx="98425" cy="98425"/>
            </a:xfrm>
            <a:custGeom>
              <a:avLst/>
              <a:gdLst>
                <a:gd name="T0" fmla="*/ 62 w 123"/>
                <a:gd name="T1" fmla="*/ 33 h 124"/>
                <a:gd name="T2" fmla="*/ 54 w 123"/>
                <a:gd name="T3" fmla="*/ 33 h 124"/>
                <a:gd name="T4" fmla="*/ 46 w 123"/>
                <a:gd name="T5" fmla="*/ 37 h 124"/>
                <a:gd name="T6" fmla="*/ 40 w 123"/>
                <a:gd name="T7" fmla="*/ 41 h 124"/>
                <a:gd name="T8" fmla="*/ 37 w 123"/>
                <a:gd name="T9" fmla="*/ 47 h 124"/>
                <a:gd name="T10" fmla="*/ 33 w 123"/>
                <a:gd name="T11" fmla="*/ 54 h 124"/>
                <a:gd name="T12" fmla="*/ 31 w 123"/>
                <a:gd name="T13" fmla="*/ 62 h 124"/>
                <a:gd name="T14" fmla="*/ 33 w 123"/>
                <a:gd name="T15" fmla="*/ 70 h 124"/>
                <a:gd name="T16" fmla="*/ 37 w 123"/>
                <a:gd name="T17" fmla="*/ 78 h 124"/>
                <a:gd name="T18" fmla="*/ 40 w 123"/>
                <a:gd name="T19" fmla="*/ 83 h 124"/>
                <a:gd name="T20" fmla="*/ 46 w 123"/>
                <a:gd name="T21" fmla="*/ 87 h 124"/>
                <a:gd name="T22" fmla="*/ 54 w 123"/>
                <a:gd name="T23" fmla="*/ 89 h 124"/>
                <a:gd name="T24" fmla="*/ 62 w 123"/>
                <a:gd name="T25" fmla="*/ 91 h 124"/>
                <a:gd name="T26" fmla="*/ 69 w 123"/>
                <a:gd name="T27" fmla="*/ 89 h 124"/>
                <a:gd name="T28" fmla="*/ 77 w 123"/>
                <a:gd name="T29" fmla="*/ 87 h 124"/>
                <a:gd name="T30" fmla="*/ 83 w 123"/>
                <a:gd name="T31" fmla="*/ 83 h 124"/>
                <a:gd name="T32" fmla="*/ 89 w 123"/>
                <a:gd name="T33" fmla="*/ 78 h 124"/>
                <a:gd name="T34" fmla="*/ 91 w 123"/>
                <a:gd name="T35" fmla="*/ 70 h 124"/>
                <a:gd name="T36" fmla="*/ 93 w 123"/>
                <a:gd name="T37" fmla="*/ 62 h 124"/>
                <a:gd name="T38" fmla="*/ 91 w 123"/>
                <a:gd name="T39" fmla="*/ 54 h 124"/>
                <a:gd name="T40" fmla="*/ 89 w 123"/>
                <a:gd name="T41" fmla="*/ 47 h 124"/>
                <a:gd name="T42" fmla="*/ 83 w 123"/>
                <a:gd name="T43" fmla="*/ 41 h 124"/>
                <a:gd name="T44" fmla="*/ 77 w 123"/>
                <a:gd name="T45" fmla="*/ 37 h 124"/>
                <a:gd name="T46" fmla="*/ 69 w 123"/>
                <a:gd name="T47" fmla="*/ 33 h 124"/>
                <a:gd name="T48" fmla="*/ 62 w 123"/>
                <a:gd name="T49" fmla="*/ 33 h 124"/>
                <a:gd name="T50" fmla="*/ 62 w 123"/>
                <a:gd name="T51" fmla="*/ 0 h 124"/>
                <a:gd name="T52" fmla="*/ 87 w 123"/>
                <a:gd name="T53" fmla="*/ 4 h 124"/>
                <a:gd name="T54" fmla="*/ 106 w 123"/>
                <a:gd name="T55" fmla="*/ 18 h 124"/>
                <a:gd name="T56" fmla="*/ 120 w 123"/>
                <a:gd name="T57" fmla="*/ 37 h 124"/>
                <a:gd name="T58" fmla="*/ 123 w 123"/>
                <a:gd name="T59" fmla="*/ 62 h 124"/>
                <a:gd name="T60" fmla="*/ 120 w 123"/>
                <a:gd name="T61" fmla="*/ 85 h 124"/>
                <a:gd name="T62" fmla="*/ 106 w 123"/>
                <a:gd name="T63" fmla="*/ 107 h 124"/>
                <a:gd name="T64" fmla="*/ 87 w 123"/>
                <a:gd name="T65" fmla="*/ 120 h 124"/>
                <a:gd name="T66" fmla="*/ 62 w 123"/>
                <a:gd name="T67" fmla="*/ 124 h 124"/>
                <a:gd name="T68" fmla="*/ 39 w 123"/>
                <a:gd name="T69" fmla="*/ 120 h 124"/>
                <a:gd name="T70" fmla="*/ 17 w 123"/>
                <a:gd name="T71" fmla="*/ 107 h 124"/>
                <a:gd name="T72" fmla="*/ 4 w 123"/>
                <a:gd name="T73" fmla="*/ 85 h 124"/>
                <a:gd name="T74" fmla="*/ 0 w 123"/>
                <a:gd name="T75" fmla="*/ 62 h 124"/>
                <a:gd name="T76" fmla="*/ 4 w 123"/>
                <a:gd name="T77" fmla="*/ 37 h 124"/>
                <a:gd name="T78" fmla="*/ 17 w 123"/>
                <a:gd name="T79" fmla="*/ 18 h 124"/>
                <a:gd name="T80" fmla="*/ 39 w 123"/>
                <a:gd name="T81" fmla="*/ 4 h 124"/>
                <a:gd name="T82" fmla="*/ 62 w 123"/>
                <a:gd name="T8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" h="124">
                  <a:moveTo>
                    <a:pt x="62" y="33"/>
                  </a:moveTo>
                  <a:lnTo>
                    <a:pt x="54" y="33"/>
                  </a:lnTo>
                  <a:lnTo>
                    <a:pt x="46" y="37"/>
                  </a:lnTo>
                  <a:lnTo>
                    <a:pt x="40" y="41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3" y="70"/>
                  </a:lnTo>
                  <a:lnTo>
                    <a:pt x="37" y="78"/>
                  </a:lnTo>
                  <a:lnTo>
                    <a:pt x="40" y="83"/>
                  </a:lnTo>
                  <a:lnTo>
                    <a:pt x="46" y="87"/>
                  </a:lnTo>
                  <a:lnTo>
                    <a:pt x="54" y="89"/>
                  </a:lnTo>
                  <a:lnTo>
                    <a:pt x="62" y="91"/>
                  </a:lnTo>
                  <a:lnTo>
                    <a:pt x="69" y="89"/>
                  </a:lnTo>
                  <a:lnTo>
                    <a:pt x="77" y="87"/>
                  </a:lnTo>
                  <a:lnTo>
                    <a:pt x="83" y="83"/>
                  </a:lnTo>
                  <a:lnTo>
                    <a:pt x="89" y="78"/>
                  </a:lnTo>
                  <a:lnTo>
                    <a:pt x="91" y="70"/>
                  </a:lnTo>
                  <a:lnTo>
                    <a:pt x="93" y="62"/>
                  </a:lnTo>
                  <a:lnTo>
                    <a:pt x="91" y="54"/>
                  </a:lnTo>
                  <a:lnTo>
                    <a:pt x="89" y="47"/>
                  </a:lnTo>
                  <a:lnTo>
                    <a:pt x="83" y="41"/>
                  </a:lnTo>
                  <a:lnTo>
                    <a:pt x="77" y="37"/>
                  </a:lnTo>
                  <a:lnTo>
                    <a:pt x="69" y="33"/>
                  </a:lnTo>
                  <a:lnTo>
                    <a:pt x="62" y="33"/>
                  </a:lnTo>
                  <a:close/>
                  <a:moveTo>
                    <a:pt x="62" y="0"/>
                  </a:moveTo>
                  <a:lnTo>
                    <a:pt x="87" y="4"/>
                  </a:lnTo>
                  <a:lnTo>
                    <a:pt x="106" y="18"/>
                  </a:lnTo>
                  <a:lnTo>
                    <a:pt x="120" y="37"/>
                  </a:lnTo>
                  <a:lnTo>
                    <a:pt x="123" y="62"/>
                  </a:lnTo>
                  <a:lnTo>
                    <a:pt x="120" y="85"/>
                  </a:lnTo>
                  <a:lnTo>
                    <a:pt x="106" y="107"/>
                  </a:lnTo>
                  <a:lnTo>
                    <a:pt x="87" y="120"/>
                  </a:lnTo>
                  <a:lnTo>
                    <a:pt x="62" y="124"/>
                  </a:lnTo>
                  <a:lnTo>
                    <a:pt x="39" y="120"/>
                  </a:lnTo>
                  <a:lnTo>
                    <a:pt x="17" y="107"/>
                  </a:lnTo>
                  <a:lnTo>
                    <a:pt x="4" y="85"/>
                  </a:lnTo>
                  <a:lnTo>
                    <a:pt x="0" y="62"/>
                  </a:lnTo>
                  <a:lnTo>
                    <a:pt x="4" y="37"/>
                  </a:lnTo>
                  <a:lnTo>
                    <a:pt x="17" y="18"/>
                  </a:lnTo>
                  <a:lnTo>
                    <a:pt x="39" y="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Freeform 29"/>
            <p:cNvSpPr>
              <a:spLocks noEditPoints="1"/>
            </p:cNvSpPr>
            <p:nvPr/>
          </p:nvSpPr>
          <p:spPr bwMode="auto">
            <a:xfrm>
              <a:off x="7173913" y="4038601"/>
              <a:ext cx="169863" cy="171450"/>
            </a:xfrm>
            <a:custGeom>
              <a:avLst/>
              <a:gdLst>
                <a:gd name="T0" fmla="*/ 110 w 215"/>
                <a:gd name="T1" fmla="*/ 48 h 215"/>
                <a:gd name="T2" fmla="*/ 87 w 215"/>
                <a:gd name="T3" fmla="*/ 52 h 215"/>
                <a:gd name="T4" fmla="*/ 66 w 215"/>
                <a:gd name="T5" fmla="*/ 64 h 215"/>
                <a:gd name="T6" fmla="*/ 54 w 215"/>
                <a:gd name="T7" fmla="*/ 83 h 215"/>
                <a:gd name="T8" fmla="*/ 49 w 215"/>
                <a:gd name="T9" fmla="*/ 104 h 215"/>
                <a:gd name="T10" fmla="*/ 51 w 215"/>
                <a:gd name="T11" fmla="*/ 128 h 215"/>
                <a:gd name="T12" fmla="*/ 64 w 215"/>
                <a:gd name="T13" fmla="*/ 147 h 215"/>
                <a:gd name="T14" fmla="*/ 82 w 215"/>
                <a:gd name="T15" fmla="*/ 161 h 215"/>
                <a:gd name="T16" fmla="*/ 105 w 215"/>
                <a:gd name="T17" fmla="*/ 166 h 215"/>
                <a:gd name="T18" fmla="*/ 128 w 215"/>
                <a:gd name="T19" fmla="*/ 162 h 215"/>
                <a:gd name="T20" fmla="*/ 147 w 215"/>
                <a:gd name="T21" fmla="*/ 151 h 215"/>
                <a:gd name="T22" fmla="*/ 161 w 215"/>
                <a:gd name="T23" fmla="*/ 133 h 215"/>
                <a:gd name="T24" fmla="*/ 166 w 215"/>
                <a:gd name="T25" fmla="*/ 110 h 215"/>
                <a:gd name="T26" fmla="*/ 163 w 215"/>
                <a:gd name="T27" fmla="*/ 87 h 215"/>
                <a:gd name="T28" fmla="*/ 151 w 215"/>
                <a:gd name="T29" fmla="*/ 68 h 215"/>
                <a:gd name="T30" fmla="*/ 132 w 215"/>
                <a:gd name="T31" fmla="*/ 54 h 215"/>
                <a:gd name="T32" fmla="*/ 110 w 215"/>
                <a:gd name="T33" fmla="*/ 48 h 215"/>
                <a:gd name="T34" fmla="*/ 85 w 215"/>
                <a:gd name="T35" fmla="*/ 0 h 215"/>
                <a:gd name="T36" fmla="*/ 97 w 215"/>
                <a:gd name="T37" fmla="*/ 23 h 215"/>
                <a:gd name="T38" fmla="*/ 110 w 215"/>
                <a:gd name="T39" fmla="*/ 23 h 215"/>
                <a:gd name="T40" fmla="*/ 124 w 215"/>
                <a:gd name="T41" fmla="*/ 25 h 215"/>
                <a:gd name="T42" fmla="*/ 138 w 215"/>
                <a:gd name="T43" fmla="*/ 2 h 215"/>
                <a:gd name="T44" fmla="*/ 168 w 215"/>
                <a:gd name="T45" fmla="*/ 15 h 215"/>
                <a:gd name="T46" fmla="*/ 159 w 215"/>
                <a:gd name="T47" fmla="*/ 41 h 215"/>
                <a:gd name="T48" fmla="*/ 168 w 215"/>
                <a:gd name="T49" fmla="*/ 50 h 215"/>
                <a:gd name="T50" fmla="*/ 178 w 215"/>
                <a:gd name="T51" fmla="*/ 62 h 215"/>
                <a:gd name="T52" fmla="*/ 203 w 215"/>
                <a:gd name="T53" fmla="*/ 54 h 215"/>
                <a:gd name="T54" fmla="*/ 215 w 215"/>
                <a:gd name="T55" fmla="*/ 85 h 215"/>
                <a:gd name="T56" fmla="*/ 190 w 215"/>
                <a:gd name="T57" fmla="*/ 97 h 215"/>
                <a:gd name="T58" fmla="*/ 192 w 215"/>
                <a:gd name="T59" fmla="*/ 110 h 215"/>
                <a:gd name="T60" fmla="*/ 190 w 215"/>
                <a:gd name="T61" fmla="*/ 126 h 215"/>
                <a:gd name="T62" fmla="*/ 213 w 215"/>
                <a:gd name="T63" fmla="*/ 137 h 215"/>
                <a:gd name="T64" fmla="*/ 197 w 215"/>
                <a:gd name="T65" fmla="*/ 168 h 215"/>
                <a:gd name="T66" fmla="*/ 172 w 215"/>
                <a:gd name="T67" fmla="*/ 159 h 215"/>
                <a:gd name="T68" fmla="*/ 165 w 215"/>
                <a:gd name="T69" fmla="*/ 168 h 215"/>
                <a:gd name="T70" fmla="*/ 153 w 215"/>
                <a:gd name="T71" fmla="*/ 178 h 215"/>
                <a:gd name="T72" fmla="*/ 161 w 215"/>
                <a:gd name="T73" fmla="*/ 203 h 215"/>
                <a:gd name="T74" fmla="*/ 128 w 215"/>
                <a:gd name="T75" fmla="*/ 215 h 215"/>
                <a:gd name="T76" fmla="*/ 118 w 215"/>
                <a:gd name="T77" fmla="*/ 191 h 215"/>
                <a:gd name="T78" fmla="*/ 103 w 215"/>
                <a:gd name="T79" fmla="*/ 191 h 215"/>
                <a:gd name="T80" fmla="*/ 89 w 215"/>
                <a:gd name="T81" fmla="*/ 190 h 215"/>
                <a:gd name="T82" fmla="*/ 78 w 215"/>
                <a:gd name="T83" fmla="*/ 213 h 215"/>
                <a:gd name="T84" fmla="*/ 47 w 215"/>
                <a:gd name="T85" fmla="*/ 199 h 215"/>
                <a:gd name="T86" fmla="*/ 56 w 215"/>
                <a:gd name="T87" fmla="*/ 174 h 215"/>
                <a:gd name="T88" fmla="*/ 45 w 215"/>
                <a:gd name="T89" fmla="*/ 164 h 215"/>
                <a:gd name="T90" fmla="*/ 37 w 215"/>
                <a:gd name="T91" fmla="*/ 153 h 215"/>
                <a:gd name="T92" fmla="*/ 12 w 215"/>
                <a:gd name="T93" fmla="*/ 161 h 215"/>
                <a:gd name="T94" fmla="*/ 0 w 215"/>
                <a:gd name="T95" fmla="*/ 130 h 215"/>
                <a:gd name="T96" fmla="*/ 24 w 215"/>
                <a:gd name="T97" fmla="*/ 118 h 215"/>
                <a:gd name="T98" fmla="*/ 24 w 215"/>
                <a:gd name="T99" fmla="*/ 104 h 215"/>
                <a:gd name="T100" fmla="*/ 26 w 215"/>
                <a:gd name="T101" fmla="*/ 91 h 215"/>
                <a:gd name="T102" fmla="*/ 2 w 215"/>
                <a:gd name="T103" fmla="*/ 77 h 215"/>
                <a:gd name="T104" fmla="*/ 16 w 215"/>
                <a:gd name="T105" fmla="*/ 46 h 215"/>
                <a:gd name="T106" fmla="*/ 41 w 215"/>
                <a:gd name="T107" fmla="*/ 56 h 215"/>
                <a:gd name="T108" fmla="*/ 51 w 215"/>
                <a:gd name="T109" fmla="*/ 46 h 215"/>
                <a:gd name="T110" fmla="*/ 62 w 215"/>
                <a:gd name="T111" fmla="*/ 37 h 215"/>
                <a:gd name="T112" fmla="*/ 54 w 215"/>
                <a:gd name="T113" fmla="*/ 12 h 215"/>
                <a:gd name="T114" fmla="*/ 85 w 215"/>
                <a:gd name="T1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5" h="215">
                  <a:moveTo>
                    <a:pt x="110" y="48"/>
                  </a:moveTo>
                  <a:lnTo>
                    <a:pt x="87" y="52"/>
                  </a:lnTo>
                  <a:lnTo>
                    <a:pt x="66" y="64"/>
                  </a:lnTo>
                  <a:lnTo>
                    <a:pt x="54" y="83"/>
                  </a:lnTo>
                  <a:lnTo>
                    <a:pt x="49" y="104"/>
                  </a:lnTo>
                  <a:lnTo>
                    <a:pt x="51" y="128"/>
                  </a:lnTo>
                  <a:lnTo>
                    <a:pt x="64" y="147"/>
                  </a:lnTo>
                  <a:lnTo>
                    <a:pt x="82" y="161"/>
                  </a:lnTo>
                  <a:lnTo>
                    <a:pt x="105" y="166"/>
                  </a:lnTo>
                  <a:lnTo>
                    <a:pt x="128" y="162"/>
                  </a:lnTo>
                  <a:lnTo>
                    <a:pt x="147" y="151"/>
                  </a:lnTo>
                  <a:lnTo>
                    <a:pt x="161" y="133"/>
                  </a:lnTo>
                  <a:lnTo>
                    <a:pt x="166" y="110"/>
                  </a:lnTo>
                  <a:lnTo>
                    <a:pt x="163" y="87"/>
                  </a:lnTo>
                  <a:lnTo>
                    <a:pt x="151" y="68"/>
                  </a:lnTo>
                  <a:lnTo>
                    <a:pt x="132" y="54"/>
                  </a:lnTo>
                  <a:lnTo>
                    <a:pt x="110" y="48"/>
                  </a:lnTo>
                  <a:close/>
                  <a:moveTo>
                    <a:pt x="85" y="0"/>
                  </a:moveTo>
                  <a:lnTo>
                    <a:pt x="97" y="23"/>
                  </a:lnTo>
                  <a:lnTo>
                    <a:pt x="110" y="23"/>
                  </a:lnTo>
                  <a:lnTo>
                    <a:pt x="124" y="25"/>
                  </a:lnTo>
                  <a:lnTo>
                    <a:pt x="138" y="2"/>
                  </a:lnTo>
                  <a:lnTo>
                    <a:pt x="168" y="15"/>
                  </a:lnTo>
                  <a:lnTo>
                    <a:pt x="159" y="41"/>
                  </a:lnTo>
                  <a:lnTo>
                    <a:pt x="168" y="50"/>
                  </a:lnTo>
                  <a:lnTo>
                    <a:pt x="178" y="62"/>
                  </a:lnTo>
                  <a:lnTo>
                    <a:pt x="203" y="54"/>
                  </a:lnTo>
                  <a:lnTo>
                    <a:pt x="215" y="85"/>
                  </a:lnTo>
                  <a:lnTo>
                    <a:pt x="190" y="97"/>
                  </a:lnTo>
                  <a:lnTo>
                    <a:pt x="192" y="110"/>
                  </a:lnTo>
                  <a:lnTo>
                    <a:pt x="190" y="126"/>
                  </a:lnTo>
                  <a:lnTo>
                    <a:pt x="213" y="137"/>
                  </a:lnTo>
                  <a:lnTo>
                    <a:pt x="197" y="168"/>
                  </a:lnTo>
                  <a:lnTo>
                    <a:pt x="172" y="159"/>
                  </a:lnTo>
                  <a:lnTo>
                    <a:pt x="165" y="168"/>
                  </a:lnTo>
                  <a:lnTo>
                    <a:pt x="153" y="178"/>
                  </a:lnTo>
                  <a:lnTo>
                    <a:pt x="161" y="203"/>
                  </a:lnTo>
                  <a:lnTo>
                    <a:pt x="128" y="215"/>
                  </a:lnTo>
                  <a:lnTo>
                    <a:pt x="118" y="191"/>
                  </a:lnTo>
                  <a:lnTo>
                    <a:pt x="103" y="191"/>
                  </a:lnTo>
                  <a:lnTo>
                    <a:pt x="89" y="190"/>
                  </a:lnTo>
                  <a:lnTo>
                    <a:pt x="78" y="213"/>
                  </a:lnTo>
                  <a:lnTo>
                    <a:pt x="47" y="199"/>
                  </a:lnTo>
                  <a:lnTo>
                    <a:pt x="56" y="174"/>
                  </a:lnTo>
                  <a:lnTo>
                    <a:pt x="45" y="164"/>
                  </a:lnTo>
                  <a:lnTo>
                    <a:pt x="37" y="153"/>
                  </a:lnTo>
                  <a:lnTo>
                    <a:pt x="12" y="161"/>
                  </a:lnTo>
                  <a:lnTo>
                    <a:pt x="0" y="130"/>
                  </a:lnTo>
                  <a:lnTo>
                    <a:pt x="24" y="118"/>
                  </a:lnTo>
                  <a:lnTo>
                    <a:pt x="24" y="104"/>
                  </a:lnTo>
                  <a:lnTo>
                    <a:pt x="26" y="91"/>
                  </a:lnTo>
                  <a:lnTo>
                    <a:pt x="2" y="77"/>
                  </a:lnTo>
                  <a:lnTo>
                    <a:pt x="16" y="46"/>
                  </a:lnTo>
                  <a:lnTo>
                    <a:pt x="41" y="56"/>
                  </a:lnTo>
                  <a:lnTo>
                    <a:pt x="51" y="46"/>
                  </a:lnTo>
                  <a:lnTo>
                    <a:pt x="62" y="37"/>
                  </a:lnTo>
                  <a:lnTo>
                    <a:pt x="54" y="1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7227888" y="4092576"/>
              <a:ext cx="63500" cy="63500"/>
            </a:xfrm>
            <a:custGeom>
              <a:avLst/>
              <a:gdLst>
                <a:gd name="T0" fmla="*/ 39 w 79"/>
                <a:gd name="T1" fmla="*/ 21 h 79"/>
                <a:gd name="T2" fmla="*/ 33 w 79"/>
                <a:gd name="T3" fmla="*/ 21 h 79"/>
                <a:gd name="T4" fmla="*/ 27 w 79"/>
                <a:gd name="T5" fmla="*/ 25 h 79"/>
                <a:gd name="T6" fmla="*/ 23 w 79"/>
                <a:gd name="T7" fmla="*/ 29 h 79"/>
                <a:gd name="T8" fmla="*/ 21 w 79"/>
                <a:gd name="T9" fmla="*/ 34 h 79"/>
                <a:gd name="T10" fmla="*/ 19 w 79"/>
                <a:gd name="T11" fmla="*/ 40 h 79"/>
                <a:gd name="T12" fmla="*/ 21 w 79"/>
                <a:gd name="T13" fmla="*/ 46 h 79"/>
                <a:gd name="T14" fmla="*/ 23 w 79"/>
                <a:gd name="T15" fmla="*/ 52 h 79"/>
                <a:gd name="T16" fmla="*/ 29 w 79"/>
                <a:gd name="T17" fmla="*/ 56 h 79"/>
                <a:gd name="T18" fmla="*/ 33 w 79"/>
                <a:gd name="T19" fmla="*/ 58 h 79"/>
                <a:gd name="T20" fmla="*/ 39 w 79"/>
                <a:gd name="T21" fmla="*/ 58 h 79"/>
                <a:gd name="T22" fmla="*/ 46 w 79"/>
                <a:gd name="T23" fmla="*/ 58 h 79"/>
                <a:gd name="T24" fmla="*/ 50 w 79"/>
                <a:gd name="T25" fmla="*/ 54 h 79"/>
                <a:gd name="T26" fmla="*/ 56 w 79"/>
                <a:gd name="T27" fmla="*/ 50 h 79"/>
                <a:gd name="T28" fmla="*/ 58 w 79"/>
                <a:gd name="T29" fmla="*/ 44 h 79"/>
                <a:gd name="T30" fmla="*/ 58 w 79"/>
                <a:gd name="T31" fmla="*/ 38 h 79"/>
                <a:gd name="T32" fmla="*/ 58 w 79"/>
                <a:gd name="T33" fmla="*/ 33 h 79"/>
                <a:gd name="T34" fmla="*/ 54 w 79"/>
                <a:gd name="T35" fmla="*/ 27 h 79"/>
                <a:gd name="T36" fmla="*/ 50 w 79"/>
                <a:gd name="T37" fmla="*/ 23 h 79"/>
                <a:gd name="T38" fmla="*/ 44 w 79"/>
                <a:gd name="T39" fmla="*/ 21 h 79"/>
                <a:gd name="T40" fmla="*/ 39 w 79"/>
                <a:gd name="T41" fmla="*/ 21 h 79"/>
                <a:gd name="T42" fmla="*/ 41 w 79"/>
                <a:gd name="T43" fmla="*/ 0 h 79"/>
                <a:gd name="T44" fmla="*/ 56 w 79"/>
                <a:gd name="T45" fmla="*/ 4 h 79"/>
                <a:gd name="T46" fmla="*/ 68 w 79"/>
                <a:gd name="T47" fmla="*/ 13 h 79"/>
                <a:gd name="T48" fmla="*/ 77 w 79"/>
                <a:gd name="T49" fmla="*/ 27 h 79"/>
                <a:gd name="T50" fmla="*/ 79 w 79"/>
                <a:gd name="T51" fmla="*/ 42 h 79"/>
                <a:gd name="T52" fmla="*/ 75 w 79"/>
                <a:gd name="T53" fmla="*/ 56 h 79"/>
                <a:gd name="T54" fmla="*/ 66 w 79"/>
                <a:gd name="T55" fmla="*/ 69 h 79"/>
                <a:gd name="T56" fmla="*/ 52 w 79"/>
                <a:gd name="T57" fmla="*/ 77 h 79"/>
                <a:gd name="T58" fmla="*/ 37 w 79"/>
                <a:gd name="T59" fmla="*/ 79 h 79"/>
                <a:gd name="T60" fmla="*/ 23 w 79"/>
                <a:gd name="T61" fmla="*/ 75 h 79"/>
                <a:gd name="T62" fmla="*/ 10 w 79"/>
                <a:gd name="T63" fmla="*/ 67 h 79"/>
                <a:gd name="T64" fmla="*/ 2 w 79"/>
                <a:gd name="T65" fmla="*/ 54 h 79"/>
                <a:gd name="T66" fmla="*/ 0 w 79"/>
                <a:gd name="T67" fmla="*/ 36 h 79"/>
                <a:gd name="T68" fmla="*/ 4 w 79"/>
                <a:gd name="T69" fmla="*/ 23 h 79"/>
                <a:gd name="T70" fmla="*/ 12 w 79"/>
                <a:gd name="T71" fmla="*/ 9 h 79"/>
                <a:gd name="T72" fmla="*/ 25 w 79"/>
                <a:gd name="T73" fmla="*/ 2 h 79"/>
                <a:gd name="T74" fmla="*/ 41 w 79"/>
                <a:gd name="T7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9">
                  <a:moveTo>
                    <a:pt x="39" y="21"/>
                  </a:moveTo>
                  <a:lnTo>
                    <a:pt x="33" y="21"/>
                  </a:lnTo>
                  <a:lnTo>
                    <a:pt x="27" y="25"/>
                  </a:lnTo>
                  <a:lnTo>
                    <a:pt x="23" y="29"/>
                  </a:lnTo>
                  <a:lnTo>
                    <a:pt x="21" y="34"/>
                  </a:lnTo>
                  <a:lnTo>
                    <a:pt x="19" y="40"/>
                  </a:lnTo>
                  <a:lnTo>
                    <a:pt x="21" y="46"/>
                  </a:lnTo>
                  <a:lnTo>
                    <a:pt x="23" y="52"/>
                  </a:lnTo>
                  <a:lnTo>
                    <a:pt x="29" y="56"/>
                  </a:lnTo>
                  <a:lnTo>
                    <a:pt x="33" y="58"/>
                  </a:lnTo>
                  <a:lnTo>
                    <a:pt x="39" y="58"/>
                  </a:lnTo>
                  <a:lnTo>
                    <a:pt x="46" y="58"/>
                  </a:lnTo>
                  <a:lnTo>
                    <a:pt x="50" y="54"/>
                  </a:lnTo>
                  <a:lnTo>
                    <a:pt x="56" y="50"/>
                  </a:lnTo>
                  <a:lnTo>
                    <a:pt x="58" y="44"/>
                  </a:lnTo>
                  <a:lnTo>
                    <a:pt x="58" y="38"/>
                  </a:lnTo>
                  <a:lnTo>
                    <a:pt x="58" y="33"/>
                  </a:lnTo>
                  <a:lnTo>
                    <a:pt x="54" y="27"/>
                  </a:lnTo>
                  <a:lnTo>
                    <a:pt x="50" y="23"/>
                  </a:lnTo>
                  <a:lnTo>
                    <a:pt x="44" y="21"/>
                  </a:lnTo>
                  <a:lnTo>
                    <a:pt x="39" y="21"/>
                  </a:lnTo>
                  <a:close/>
                  <a:moveTo>
                    <a:pt x="41" y="0"/>
                  </a:moveTo>
                  <a:lnTo>
                    <a:pt x="56" y="4"/>
                  </a:lnTo>
                  <a:lnTo>
                    <a:pt x="68" y="13"/>
                  </a:lnTo>
                  <a:lnTo>
                    <a:pt x="77" y="27"/>
                  </a:lnTo>
                  <a:lnTo>
                    <a:pt x="79" y="42"/>
                  </a:lnTo>
                  <a:lnTo>
                    <a:pt x="75" y="56"/>
                  </a:lnTo>
                  <a:lnTo>
                    <a:pt x="66" y="69"/>
                  </a:lnTo>
                  <a:lnTo>
                    <a:pt x="52" y="77"/>
                  </a:lnTo>
                  <a:lnTo>
                    <a:pt x="37" y="79"/>
                  </a:lnTo>
                  <a:lnTo>
                    <a:pt x="23" y="75"/>
                  </a:lnTo>
                  <a:lnTo>
                    <a:pt x="10" y="67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4" y="23"/>
                  </a:lnTo>
                  <a:lnTo>
                    <a:pt x="12" y="9"/>
                  </a:lnTo>
                  <a:lnTo>
                    <a:pt x="25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1" name="Freeform 31"/>
          <p:cNvSpPr>
            <a:spLocks noEditPoints="1"/>
          </p:cNvSpPr>
          <p:nvPr/>
        </p:nvSpPr>
        <p:spPr bwMode="auto">
          <a:xfrm>
            <a:off x="7761178" y="4207739"/>
            <a:ext cx="386583" cy="370549"/>
          </a:xfrm>
          <a:custGeom>
            <a:avLst/>
            <a:gdLst>
              <a:gd name="T0" fmla="*/ 83 w 432"/>
              <a:gd name="T1" fmla="*/ 211 h 416"/>
              <a:gd name="T2" fmla="*/ 83 w 432"/>
              <a:gd name="T3" fmla="*/ 240 h 416"/>
              <a:gd name="T4" fmla="*/ 349 w 432"/>
              <a:gd name="T5" fmla="*/ 240 h 416"/>
              <a:gd name="T6" fmla="*/ 349 w 432"/>
              <a:gd name="T7" fmla="*/ 211 h 416"/>
              <a:gd name="T8" fmla="*/ 83 w 432"/>
              <a:gd name="T9" fmla="*/ 211 h 416"/>
              <a:gd name="T10" fmla="*/ 83 w 432"/>
              <a:gd name="T11" fmla="*/ 143 h 416"/>
              <a:gd name="T12" fmla="*/ 83 w 432"/>
              <a:gd name="T13" fmla="*/ 174 h 416"/>
              <a:gd name="T14" fmla="*/ 349 w 432"/>
              <a:gd name="T15" fmla="*/ 174 h 416"/>
              <a:gd name="T16" fmla="*/ 349 w 432"/>
              <a:gd name="T17" fmla="*/ 143 h 416"/>
              <a:gd name="T18" fmla="*/ 83 w 432"/>
              <a:gd name="T19" fmla="*/ 143 h 416"/>
              <a:gd name="T20" fmla="*/ 83 w 432"/>
              <a:gd name="T21" fmla="*/ 78 h 416"/>
              <a:gd name="T22" fmla="*/ 83 w 432"/>
              <a:gd name="T23" fmla="*/ 109 h 416"/>
              <a:gd name="T24" fmla="*/ 349 w 432"/>
              <a:gd name="T25" fmla="*/ 109 h 416"/>
              <a:gd name="T26" fmla="*/ 349 w 432"/>
              <a:gd name="T27" fmla="*/ 78 h 416"/>
              <a:gd name="T28" fmla="*/ 83 w 432"/>
              <a:gd name="T29" fmla="*/ 78 h 416"/>
              <a:gd name="T30" fmla="*/ 50 w 432"/>
              <a:gd name="T31" fmla="*/ 0 h 416"/>
              <a:gd name="T32" fmla="*/ 380 w 432"/>
              <a:gd name="T33" fmla="*/ 0 h 416"/>
              <a:gd name="T34" fmla="*/ 401 w 432"/>
              <a:gd name="T35" fmla="*/ 6 h 416"/>
              <a:gd name="T36" fmla="*/ 417 w 432"/>
              <a:gd name="T37" fmla="*/ 16 h 416"/>
              <a:gd name="T38" fmla="*/ 428 w 432"/>
              <a:gd name="T39" fmla="*/ 33 h 416"/>
              <a:gd name="T40" fmla="*/ 432 w 432"/>
              <a:gd name="T41" fmla="*/ 52 h 416"/>
              <a:gd name="T42" fmla="*/ 432 w 432"/>
              <a:gd name="T43" fmla="*/ 265 h 416"/>
              <a:gd name="T44" fmla="*/ 428 w 432"/>
              <a:gd name="T45" fmla="*/ 287 h 416"/>
              <a:gd name="T46" fmla="*/ 417 w 432"/>
              <a:gd name="T47" fmla="*/ 302 h 416"/>
              <a:gd name="T48" fmla="*/ 401 w 432"/>
              <a:gd name="T49" fmla="*/ 314 h 416"/>
              <a:gd name="T50" fmla="*/ 380 w 432"/>
              <a:gd name="T51" fmla="*/ 318 h 416"/>
              <a:gd name="T52" fmla="*/ 264 w 432"/>
              <a:gd name="T53" fmla="*/ 318 h 416"/>
              <a:gd name="T54" fmla="*/ 216 w 432"/>
              <a:gd name="T55" fmla="*/ 416 h 416"/>
              <a:gd name="T56" fmla="*/ 166 w 432"/>
              <a:gd name="T57" fmla="*/ 318 h 416"/>
              <a:gd name="T58" fmla="*/ 50 w 432"/>
              <a:gd name="T59" fmla="*/ 318 h 416"/>
              <a:gd name="T60" fmla="*/ 31 w 432"/>
              <a:gd name="T61" fmla="*/ 314 h 416"/>
              <a:gd name="T62" fmla="*/ 15 w 432"/>
              <a:gd name="T63" fmla="*/ 302 h 416"/>
              <a:gd name="T64" fmla="*/ 4 w 432"/>
              <a:gd name="T65" fmla="*/ 287 h 416"/>
              <a:gd name="T66" fmla="*/ 0 w 432"/>
              <a:gd name="T67" fmla="*/ 265 h 416"/>
              <a:gd name="T68" fmla="*/ 0 w 432"/>
              <a:gd name="T69" fmla="*/ 52 h 416"/>
              <a:gd name="T70" fmla="*/ 4 w 432"/>
              <a:gd name="T71" fmla="*/ 33 h 416"/>
              <a:gd name="T72" fmla="*/ 15 w 432"/>
              <a:gd name="T73" fmla="*/ 16 h 416"/>
              <a:gd name="T74" fmla="*/ 31 w 432"/>
              <a:gd name="T75" fmla="*/ 6 h 416"/>
              <a:gd name="T76" fmla="*/ 50 w 432"/>
              <a:gd name="T7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2" h="416">
                <a:moveTo>
                  <a:pt x="83" y="211"/>
                </a:moveTo>
                <a:lnTo>
                  <a:pt x="83" y="240"/>
                </a:lnTo>
                <a:lnTo>
                  <a:pt x="349" y="240"/>
                </a:lnTo>
                <a:lnTo>
                  <a:pt x="349" y="211"/>
                </a:lnTo>
                <a:lnTo>
                  <a:pt x="83" y="211"/>
                </a:lnTo>
                <a:close/>
                <a:moveTo>
                  <a:pt x="83" y="143"/>
                </a:moveTo>
                <a:lnTo>
                  <a:pt x="83" y="174"/>
                </a:lnTo>
                <a:lnTo>
                  <a:pt x="349" y="174"/>
                </a:lnTo>
                <a:lnTo>
                  <a:pt x="349" y="143"/>
                </a:lnTo>
                <a:lnTo>
                  <a:pt x="83" y="143"/>
                </a:lnTo>
                <a:close/>
                <a:moveTo>
                  <a:pt x="83" y="78"/>
                </a:moveTo>
                <a:lnTo>
                  <a:pt x="83" y="109"/>
                </a:lnTo>
                <a:lnTo>
                  <a:pt x="349" y="109"/>
                </a:lnTo>
                <a:lnTo>
                  <a:pt x="349" y="78"/>
                </a:lnTo>
                <a:lnTo>
                  <a:pt x="83" y="78"/>
                </a:lnTo>
                <a:close/>
                <a:moveTo>
                  <a:pt x="50" y="0"/>
                </a:moveTo>
                <a:lnTo>
                  <a:pt x="380" y="0"/>
                </a:lnTo>
                <a:lnTo>
                  <a:pt x="401" y="6"/>
                </a:lnTo>
                <a:lnTo>
                  <a:pt x="417" y="16"/>
                </a:lnTo>
                <a:lnTo>
                  <a:pt x="428" y="33"/>
                </a:lnTo>
                <a:lnTo>
                  <a:pt x="432" y="52"/>
                </a:lnTo>
                <a:lnTo>
                  <a:pt x="432" y="265"/>
                </a:lnTo>
                <a:lnTo>
                  <a:pt x="428" y="287"/>
                </a:lnTo>
                <a:lnTo>
                  <a:pt x="417" y="302"/>
                </a:lnTo>
                <a:lnTo>
                  <a:pt x="401" y="314"/>
                </a:lnTo>
                <a:lnTo>
                  <a:pt x="380" y="318"/>
                </a:lnTo>
                <a:lnTo>
                  <a:pt x="264" y="318"/>
                </a:lnTo>
                <a:lnTo>
                  <a:pt x="216" y="416"/>
                </a:lnTo>
                <a:lnTo>
                  <a:pt x="166" y="318"/>
                </a:lnTo>
                <a:lnTo>
                  <a:pt x="50" y="318"/>
                </a:lnTo>
                <a:lnTo>
                  <a:pt x="31" y="314"/>
                </a:lnTo>
                <a:lnTo>
                  <a:pt x="15" y="302"/>
                </a:lnTo>
                <a:lnTo>
                  <a:pt x="4" y="287"/>
                </a:lnTo>
                <a:lnTo>
                  <a:pt x="0" y="265"/>
                </a:lnTo>
                <a:lnTo>
                  <a:pt x="0" y="52"/>
                </a:lnTo>
                <a:lnTo>
                  <a:pt x="4" y="33"/>
                </a:lnTo>
                <a:lnTo>
                  <a:pt x="15" y="16"/>
                </a:lnTo>
                <a:lnTo>
                  <a:pt x="31" y="6"/>
                </a:lnTo>
                <a:lnTo>
                  <a:pt x="5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71374" y="4178914"/>
            <a:ext cx="336702" cy="334919"/>
            <a:chOff x="6288088" y="4981576"/>
            <a:chExt cx="300038" cy="298450"/>
          </a:xfrm>
        </p:grpSpPr>
        <p:sp>
          <p:nvSpPr>
            <p:cNvPr id="23" name="Freeform 32"/>
            <p:cNvSpPr/>
            <p:nvPr/>
          </p:nvSpPr>
          <p:spPr bwMode="auto">
            <a:xfrm>
              <a:off x="6294438" y="4981576"/>
              <a:ext cx="84138" cy="233363"/>
            </a:xfrm>
            <a:custGeom>
              <a:avLst/>
              <a:gdLst>
                <a:gd name="T0" fmla="*/ 25 w 106"/>
                <a:gd name="T1" fmla="*/ 0 h 292"/>
                <a:gd name="T2" fmla="*/ 81 w 106"/>
                <a:gd name="T3" fmla="*/ 0 h 292"/>
                <a:gd name="T4" fmla="*/ 89 w 106"/>
                <a:gd name="T5" fmla="*/ 0 h 292"/>
                <a:gd name="T6" fmla="*/ 95 w 106"/>
                <a:gd name="T7" fmla="*/ 4 h 292"/>
                <a:gd name="T8" fmla="*/ 100 w 106"/>
                <a:gd name="T9" fmla="*/ 10 h 292"/>
                <a:gd name="T10" fmla="*/ 104 w 106"/>
                <a:gd name="T11" fmla="*/ 17 h 292"/>
                <a:gd name="T12" fmla="*/ 106 w 106"/>
                <a:gd name="T13" fmla="*/ 25 h 292"/>
                <a:gd name="T14" fmla="*/ 106 w 106"/>
                <a:gd name="T15" fmla="*/ 265 h 292"/>
                <a:gd name="T16" fmla="*/ 104 w 106"/>
                <a:gd name="T17" fmla="*/ 275 h 292"/>
                <a:gd name="T18" fmla="*/ 100 w 106"/>
                <a:gd name="T19" fmla="*/ 280 h 292"/>
                <a:gd name="T20" fmla="*/ 95 w 106"/>
                <a:gd name="T21" fmla="*/ 286 h 292"/>
                <a:gd name="T22" fmla="*/ 89 w 106"/>
                <a:gd name="T23" fmla="*/ 290 h 292"/>
                <a:gd name="T24" fmla="*/ 81 w 106"/>
                <a:gd name="T25" fmla="*/ 292 h 292"/>
                <a:gd name="T26" fmla="*/ 25 w 106"/>
                <a:gd name="T27" fmla="*/ 292 h 292"/>
                <a:gd name="T28" fmla="*/ 17 w 106"/>
                <a:gd name="T29" fmla="*/ 290 h 292"/>
                <a:gd name="T30" fmla="*/ 10 w 106"/>
                <a:gd name="T31" fmla="*/ 286 h 292"/>
                <a:gd name="T32" fmla="*/ 4 w 106"/>
                <a:gd name="T33" fmla="*/ 280 h 292"/>
                <a:gd name="T34" fmla="*/ 0 w 106"/>
                <a:gd name="T35" fmla="*/ 275 h 292"/>
                <a:gd name="T36" fmla="*/ 0 w 106"/>
                <a:gd name="T37" fmla="*/ 265 h 292"/>
                <a:gd name="T38" fmla="*/ 0 w 106"/>
                <a:gd name="T39" fmla="*/ 25 h 292"/>
                <a:gd name="T40" fmla="*/ 0 w 106"/>
                <a:gd name="T41" fmla="*/ 17 h 292"/>
                <a:gd name="T42" fmla="*/ 4 w 106"/>
                <a:gd name="T43" fmla="*/ 10 h 292"/>
                <a:gd name="T44" fmla="*/ 10 w 106"/>
                <a:gd name="T45" fmla="*/ 4 h 292"/>
                <a:gd name="T46" fmla="*/ 17 w 106"/>
                <a:gd name="T47" fmla="*/ 0 h 292"/>
                <a:gd name="T48" fmla="*/ 25 w 106"/>
                <a:gd name="T4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92">
                  <a:moveTo>
                    <a:pt x="25" y="0"/>
                  </a:moveTo>
                  <a:lnTo>
                    <a:pt x="81" y="0"/>
                  </a:lnTo>
                  <a:lnTo>
                    <a:pt x="89" y="0"/>
                  </a:lnTo>
                  <a:lnTo>
                    <a:pt x="95" y="4"/>
                  </a:lnTo>
                  <a:lnTo>
                    <a:pt x="100" y="10"/>
                  </a:lnTo>
                  <a:lnTo>
                    <a:pt x="104" y="17"/>
                  </a:lnTo>
                  <a:lnTo>
                    <a:pt x="106" y="25"/>
                  </a:lnTo>
                  <a:lnTo>
                    <a:pt x="106" y="265"/>
                  </a:lnTo>
                  <a:lnTo>
                    <a:pt x="104" y="275"/>
                  </a:lnTo>
                  <a:lnTo>
                    <a:pt x="100" y="280"/>
                  </a:lnTo>
                  <a:lnTo>
                    <a:pt x="95" y="286"/>
                  </a:lnTo>
                  <a:lnTo>
                    <a:pt x="89" y="290"/>
                  </a:lnTo>
                  <a:lnTo>
                    <a:pt x="81" y="292"/>
                  </a:lnTo>
                  <a:lnTo>
                    <a:pt x="25" y="292"/>
                  </a:lnTo>
                  <a:lnTo>
                    <a:pt x="17" y="290"/>
                  </a:lnTo>
                  <a:lnTo>
                    <a:pt x="10" y="286"/>
                  </a:lnTo>
                  <a:lnTo>
                    <a:pt x="4" y="280"/>
                  </a:lnTo>
                  <a:lnTo>
                    <a:pt x="0" y="275"/>
                  </a:lnTo>
                  <a:lnTo>
                    <a:pt x="0" y="26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auto">
            <a:xfrm>
              <a:off x="6396038" y="5049838"/>
              <a:ext cx="84138" cy="165100"/>
            </a:xfrm>
            <a:custGeom>
              <a:avLst/>
              <a:gdLst>
                <a:gd name="T0" fmla="*/ 25 w 106"/>
                <a:gd name="T1" fmla="*/ 0 h 207"/>
                <a:gd name="T2" fmla="*/ 81 w 106"/>
                <a:gd name="T3" fmla="*/ 0 h 207"/>
                <a:gd name="T4" fmla="*/ 88 w 106"/>
                <a:gd name="T5" fmla="*/ 2 h 207"/>
                <a:gd name="T6" fmla="*/ 96 w 106"/>
                <a:gd name="T7" fmla="*/ 4 h 207"/>
                <a:gd name="T8" fmla="*/ 102 w 106"/>
                <a:gd name="T9" fmla="*/ 10 h 207"/>
                <a:gd name="T10" fmla="*/ 104 w 106"/>
                <a:gd name="T11" fmla="*/ 17 h 207"/>
                <a:gd name="T12" fmla="*/ 106 w 106"/>
                <a:gd name="T13" fmla="*/ 25 h 207"/>
                <a:gd name="T14" fmla="*/ 106 w 106"/>
                <a:gd name="T15" fmla="*/ 180 h 207"/>
                <a:gd name="T16" fmla="*/ 104 w 106"/>
                <a:gd name="T17" fmla="*/ 190 h 207"/>
                <a:gd name="T18" fmla="*/ 102 w 106"/>
                <a:gd name="T19" fmla="*/ 195 h 207"/>
                <a:gd name="T20" fmla="*/ 96 w 106"/>
                <a:gd name="T21" fmla="*/ 201 h 207"/>
                <a:gd name="T22" fmla="*/ 88 w 106"/>
                <a:gd name="T23" fmla="*/ 205 h 207"/>
                <a:gd name="T24" fmla="*/ 81 w 106"/>
                <a:gd name="T25" fmla="*/ 207 h 207"/>
                <a:gd name="T26" fmla="*/ 25 w 106"/>
                <a:gd name="T27" fmla="*/ 207 h 207"/>
                <a:gd name="T28" fmla="*/ 17 w 106"/>
                <a:gd name="T29" fmla="*/ 205 h 207"/>
                <a:gd name="T30" fmla="*/ 9 w 106"/>
                <a:gd name="T31" fmla="*/ 201 h 207"/>
                <a:gd name="T32" fmla="*/ 3 w 106"/>
                <a:gd name="T33" fmla="*/ 195 h 207"/>
                <a:gd name="T34" fmla="*/ 1 w 106"/>
                <a:gd name="T35" fmla="*/ 190 h 207"/>
                <a:gd name="T36" fmla="*/ 0 w 106"/>
                <a:gd name="T37" fmla="*/ 182 h 207"/>
                <a:gd name="T38" fmla="*/ 0 w 106"/>
                <a:gd name="T39" fmla="*/ 25 h 207"/>
                <a:gd name="T40" fmla="*/ 1 w 106"/>
                <a:gd name="T41" fmla="*/ 17 h 207"/>
                <a:gd name="T42" fmla="*/ 3 w 106"/>
                <a:gd name="T43" fmla="*/ 10 h 207"/>
                <a:gd name="T44" fmla="*/ 9 w 106"/>
                <a:gd name="T45" fmla="*/ 4 h 207"/>
                <a:gd name="T46" fmla="*/ 17 w 106"/>
                <a:gd name="T47" fmla="*/ 2 h 207"/>
                <a:gd name="T48" fmla="*/ 25 w 106"/>
                <a:gd name="T4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07">
                  <a:moveTo>
                    <a:pt x="25" y="0"/>
                  </a:moveTo>
                  <a:lnTo>
                    <a:pt x="81" y="0"/>
                  </a:lnTo>
                  <a:lnTo>
                    <a:pt x="88" y="2"/>
                  </a:lnTo>
                  <a:lnTo>
                    <a:pt x="96" y="4"/>
                  </a:lnTo>
                  <a:lnTo>
                    <a:pt x="102" y="10"/>
                  </a:lnTo>
                  <a:lnTo>
                    <a:pt x="104" y="17"/>
                  </a:lnTo>
                  <a:lnTo>
                    <a:pt x="106" y="25"/>
                  </a:lnTo>
                  <a:lnTo>
                    <a:pt x="106" y="180"/>
                  </a:lnTo>
                  <a:lnTo>
                    <a:pt x="104" y="190"/>
                  </a:lnTo>
                  <a:lnTo>
                    <a:pt x="102" y="195"/>
                  </a:lnTo>
                  <a:lnTo>
                    <a:pt x="96" y="201"/>
                  </a:lnTo>
                  <a:lnTo>
                    <a:pt x="88" y="205"/>
                  </a:lnTo>
                  <a:lnTo>
                    <a:pt x="81" y="207"/>
                  </a:lnTo>
                  <a:lnTo>
                    <a:pt x="25" y="207"/>
                  </a:lnTo>
                  <a:lnTo>
                    <a:pt x="17" y="205"/>
                  </a:lnTo>
                  <a:lnTo>
                    <a:pt x="9" y="201"/>
                  </a:lnTo>
                  <a:lnTo>
                    <a:pt x="3" y="195"/>
                  </a:lnTo>
                  <a:lnTo>
                    <a:pt x="1" y="190"/>
                  </a:lnTo>
                  <a:lnTo>
                    <a:pt x="0" y="182"/>
                  </a:lnTo>
                  <a:lnTo>
                    <a:pt x="0" y="25"/>
                  </a:lnTo>
                  <a:lnTo>
                    <a:pt x="1" y="17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auto">
            <a:xfrm>
              <a:off x="6496051" y="5118101"/>
              <a:ext cx="85725" cy="96838"/>
            </a:xfrm>
            <a:custGeom>
              <a:avLst/>
              <a:gdLst>
                <a:gd name="T0" fmla="*/ 25 w 106"/>
                <a:gd name="T1" fmla="*/ 0 h 122"/>
                <a:gd name="T2" fmla="*/ 81 w 106"/>
                <a:gd name="T3" fmla="*/ 0 h 122"/>
                <a:gd name="T4" fmla="*/ 89 w 106"/>
                <a:gd name="T5" fmla="*/ 2 h 122"/>
                <a:gd name="T6" fmla="*/ 97 w 106"/>
                <a:gd name="T7" fmla="*/ 6 h 122"/>
                <a:gd name="T8" fmla="*/ 102 w 106"/>
                <a:gd name="T9" fmla="*/ 12 h 122"/>
                <a:gd name="T10" fmla="*/ 106 w 106"/>
                <a:gd name="T11" fmla="*/ 18 h 122"/>
                <a:gd name="T12" fmla="*/ 106 w 106"/>
                <a:gd name="T13" fmla="*/ 25 h 122"/>
                <a:gd name="T14" fmla="*/ 106 w 106"/>
                <a:gd name="T15" fmla="*/ 95 h 122"/>
                <a:gd name="T16" fmla="*/ 106 w 106"/>
                <a:gd name="T17" fmla="*/ 105 h 122"/>
                <a:gd name="T18" fmla="*/ 102 w 106"/>
                <a:gd name="T19" fmla="*/ 110 h 122"/>
                <a:gd name="T20" fmla="*/ 97 w 106"/>
                <a:gd name="T21" fmla="*/ 116 h 122"/>
                <a:gd name="T22" fmla="*/ 89 w 106"/>
                <a:gd name="T23" fmla="*/ 120 h 122"/>
                <a:gd name="T24" fmla="*/ 81 w 106"/>
                <a:gd name="T25" fmla="*/ 122 h 122"/>
                <a:gd name="T26" fmla="*/ 25 w 106"/>
                <a:gd name="T27" fmla="*/ 122 h 122"/>
                <a:gd name="T28" fmla="*/ 17 w 106"/>
                <a:gd name="T29" fmla="*/ 120 h 122"/>
                <a:gd name="T30" fmla="*/ 12 w 106"/>
                <a:gd name="T31" fmla="*/ 116 h 122"/>
                <a:gd name="T32" fmla="*/ 6 w 106"/>
                <a:gd name="T33" fmla="*/ 110 h 122"/>
                <a:gd name="T34" fmla="*/ 2 w 106"/>
                <a:gd name="T35" fmla="*/ 105 h 122"/>
                <a:gd name="T36" fmla="*/ 0 w 106"/>
                <a:gd name="T37" fmla="*/ 95 h 122"/>
                <a:gd name="T38" fmla="*/ 0 w 106"/>
                <a:gd name="T39" fmla="*/ 25 h 122"/>
                <a:gd name="T40" fmla="*/ 2 w 106"/>
                <a:gd name="T41" fmla="*/ 18 h 122"/>
                <a:gd name="T42" fmla="*/ 6 w 106"/>
                <a:gd name="T43" fmla="*/ 12 h 122"/>
                <a:gd name="T44" fmla="*/ 12 w 106"/>
                <a:gd name="T45" fmla="*/ 6 h 122"/>
                <a:gd name="T46" fmla="*/ 17 w 106"/>
                <a:gd name="T47" fmla="*/ 2 h 122"/>
                <a:gd name="T48" fmla="*/ 25 w 106"/>
                <a:gd name="T4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22">
                  <a:moveTo>
                    <a:pt x="25" y="0"/>
                  </a:moveTo>
                  <a:lnTo>
                    <a:pt x="81" y="0"/>
                  </a:lnTo>
                  <a:lnTo>
                    <a:pt x="89" y="2"/>
                  </a:lnTo>
                  <a:lnTo>
                    <a:pt x="97" y="6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25"/>
                  </a:lnTo>
                  <a:lnTo>
                    <a:pt x="106" y="95"/>
                  </a:lnTo>
                  <a:lnTo>
                    <a:pt x="106" y="105"/>
                  </a:lnTo>
                  <a:lnTo>
                    <a:pt x="102" y="110"/>
                  </a:lnTo>
                  <a:lnTo>
                    <a:pt x="97" y="116"/>
                  </a:lnTo>
                  <a:lnTo>
                    <a:pt x="89" y="120"/>
                  </a:lnTo>
                  <a:lnTo>
                    <a:pt x="81" y="122"/>
                  </a:lnTo>
                  <a:lnTo>
                    <a:pt x="25" y="122"/>
                  </a:lnTo>
                  <a:lnTo>
                    <a:pt x="17" y="120"/>
                  </a:lnTo>
                  <a:lnTo>
                    <a:pt x="12" y="116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5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Freeform 35"/>
            <p:cNvSpPr/>
            <p:nvPr/>
          </p:nvSpPr>
          <p:spPr bwMode="auto">
            <a:xfrm>
              <a:off x="6288088" y="5241926"/>
              <a:ext cx="300038" cy="38100"/>
            </a:xfrm>
            <a:custGeom>
              <a:avLst/>
              <a:gdLst>
                <a:gd name="T0" fmla="*/ 12 w 379"/>
                <a:gd name="T1" fmla="*/ 0 h 48"/>
                <a:gd name="T2" fmla="*/ 365 w 379"/>
                <a:gd name="T3" fmla="*/ 0 h 48"/>
                <a:gd name="T4" fmla="*/ 371 w 379"/>
                <a:gd name="T5" fmla="*/ 2 h 48"/>
                <a:gd name="T6" fmla="*/ 375 w 379"/>
                <a:gd name="T7" fmla="*/ 4 h 48"/>
                <a:gd name="T8" fmla="*/ 377 w 379"/>
                <a:gd name="T9" fmla="*/ 8 h 48"/>
                <a:gd name="T10" fmla="*/ 379 w 379"/>
                <a:gd name="T11" fmla="*/ 13 h 48"/>
                <a:gd name="T12" fmla="*/ 379 w 379"/>
                <a:gd name="T13" fmla="*/ 37 h 48"/>
                <a:gd name="T14" fmla="*/ 377 w 379"/>
                <a:gd name="T15" fmla="*/ 40 h 48"/>
                <a:gd name="T16" fmla="*/ 375 w 379"/>
                <a:gd name="T17" fmla="*/ 44 h 48"/>
                <a:gd name="T18" fmla="*/ 371 w 379"/>
                <a:gd name="T19" fmla="*/ 46 h 48"/>
                <a:gd name="T20" fmla="*/ 365 w 379"/>
                <a:gd name="T21" fmla="*/ 48 h 48"/>
                <a:gd name="T22" fmla="*/ 12 w 379"/>
                <a:gd name="T23" fmla="*/ 48 h 48"/>
                <a:gd name="T24" fmla="*/ 8 w 379"/>
                <a:gd name="T25" fmla="*/ 46 h 48"/>
                <a:gd name="T26" fmla="*/ 4 w 379"/>
                <a:gd name="T27" fmla="*/ 44 h 48"/>
                <a:gd name="T28" fmla="*/ 2 w 379"/>
                <a:gd name="T29" fmla="*/ 40 h 48"/>
                <a:gd name="T30" fmla="*/ 0 w 379"/>
                <a:gd name="T31" fmla="*/ 37 h 48"/>
                <a:gd name="T32" fmla="*/ 0 w 379"/>
                <a:gd name="T33" fmla="*/ 13 h 48"/>
                <a:gd name="T34" fmla="*/ 2 w 379"/>
                <a:gd name="T35" fmla="*/ 8 h 48"/>
                <a:gd name="T36" fmla="*/ 4 w 379"/>
                <a:gd name="T37" fmla="*/ 4 h 48"/>
                <a:gd name="T38" fmla="*/ 8 w 379"/>
                <a:gd name="T39" fmla="*/ 2 h 48"/>
                <a:gd name="T40" fmla="*/ 12 w 379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9" h="48">
                  <a:moveTo>
                    <a:pt x="12" y="0"/>
                  </a:moveTo>
                  <a:lnTo>
                    <a:pt x="365" y="0"/>
                  </a:lnTo>
                  <a:lnTo>
                    <a:pt x="371" y="2"/>
                  </a:lnTo>
                  <a:lnTo>
                    <a:pt x="375" y="4"/>
                  </a:lnTo>
                  <a:lnTo>
                    <a:pt x="377" y="8"/>
                  </a:lnTo>
                  <a:lnTo>
                    <a:pt x="379" y="13"/>
                  </a:lnTo>
                  <a:lnTo>
                    <a:pt x="379" y="37"/>
                  </a:lnTo>
                  <a:lnTo>
                    <a:pt x="377" y="40"/>
                  </a:lnTo>
                  <a:lnTo>
                    <a:pt x="375" y="44"/>
                  </a:lnTo>
                  <a:lnTo>
                    <a:pt x="371" y="46"/>
                  </a:lnTo>
                  <a:lnTo>
                    <a:pt x="365" y="48"/>
                  </a:lnTo>
                  <a:lnTo>
                    <a:pt x="12" y="48"/>
                  </a:lnTo>
                  <a:lnTo>
                    <a:pt x="8" y="46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7" name="Freeform 19"/>
          <p:cNvSpPr>
            <a:spLocks noEditPoints="1"/>
          </p:cNvSpPr>
          <p:nvPr/>
        </p:nvSpPr>
        <p:spPr bwMode="auto">
          <a:xfrm>
            <a:off x="3328954" y="2625277"/>
            <a:ext cx="447144" cy="411372"/>
          </a:xfrm>
          <a:custGeom>
            <a:avLst/>
            <a:gdLst>
              <a:gd name="T0" fmla="*/ 431 w 601"/>
              <a:gd name="T1" fmla="*/ 480 h 553"/>
              <a:gd name="T2" fmla="*/ 492 w 601"/>
              <a:gd name="T3" fmla="*/ 344 h 553"/>
              <a:gd name="T4" fmla="*/ 368 w 601"/>
              <a:gd name="T5" fmla="*/ 344 h 553"/>
              <a:gd name="T6" fmla="*/ 390 w 601"/>
              <a:gd name="T7" fmla="*/ 480 h 553"/>
              <a:gd name="T8" fmla="*/ 368 w 601"/>
              <a:gd name="T9" fmla="*/ 344 h 553"/>
              <a:gd name="T10" fmla="*/ 284 w 601"/>
              <a:gd name="T11" fmla="*/ 480 h 553"/>
              <a:gd name="T12" fmla="*/ 320 w 601"/>
              <a:gd name="T13" fmla="*/ 344 h 553"/>
              <a:gd name="T14" fmla="*/ 196 w 601"/>
              <a:gd name="T15" fmla="*/ 344 h 553"/>
              <a:gd name="T16" fmla="*/ 243 w 601"/>
              <a:gd name="T17" fmla="*/ 480 h 553"/>
              <a:gd name="T18" fmla="*/ 196 w 601"/>
              <a:gd name="T19" fmla="*/ 344 h 553"/>
              <a:gd name="T20" fmla="*/ 140 w 601"/>
              <a:gd name="T21" fmla="*/ 480 h 553"/>
              <a:gd name="T22" fmla="*/ 148 w 601"/>
              <a:gd name="T23" fmla="*/ 344 h 553"/>
              <a:gd name="T24" fmla="*/ 267 w 601"/>
              <a:gd name="T25" fmla="*/ 0 h 553"/>
              <a:gd name="T26" fmla="*/ 293 w 601"/>
              <a:gd name="T27" fmla="*/ 17 h 553"/>
              <a:gd name="T28" fmla="*/ 293 w 601"/>
              <a:gd name="T29" fmla="*/ 48 h 553"/>
              <a:gd name="T30" fmla="*/ 267 w 601"/>
              <a:gd name="T31" fmla="*/ 65 h 553"/>
              <a:gd name="T32" fmla="*/ 260 w 601"/>
              <a:gd name="T33" fmla="*/ 63 h 553"/>
              <a:gd name="T34" fmla="*/ 420 w 601"/>
              <a:gd name="T35" fmla="*/ 198 h 553"/>
              <a:gd name="T36" fmla="*/ 337 w 601"/>
              <a:gd name="T37" fmla="*/ 63 h 553"/>
              <a:gd name="T38" fmla="*/ 318 w 601"/>
              <a:gd name="T39" fmla="*/ 60 h 553"/>
              <a:gd name="T40" fmla="*/ 305 w 601"/>
              <a:gd name="T41" fmla="*/ 33 h 553"/>
              <a:gd name="T42" fmla="*/ 318 w 601"/>
              <a:gd name="T43" fmla="*/ 6 h 553"/>
              <a:gd name="T44" fmla="*/ 349 w 601"/>
              <a:gd name="T45" fmla="*/ 6 h 553"/>
              <a:gd name="T46" fmla="*/ 364 w 601"/>
              <a:gd name="T47" fmla="*/ 33 h 553"/>
              <a:gd name="T48" fmla="*/ 361 w 601"/>
              <a:gd name="T49" fmla="*/ 46 h 553"/>
              <a:gd name="T50" fmla="*/ 442 w 601"/>
              <a:gd name="T51" fmla="*/ 198 h 553"/>
              <a:gd name="T52" fmla="*/ 587 w 601"/>
              <a:gd name="T53" fmla="*/ 203 h 553"/>
              <a:gd name="T54" fmla="*/ 601 w 601"/>
              <a:gd name="T55" fmla="*/ 232 h 553"/>
              <a:gd name="T56" fmla="*/ 597 w 601"/>
              <a:gd name="T57" fmla="*/ 273 h 553"/>
              <a:gd name="T58" fmla="*/ 573 w 601"/>
              <a:gd name="T59" fmla="*/ 290 h 553"/>
              <a:gd name="T60" fmla="*/ 553 w 601"/>
              <a:gd name="T61" fmla="*/ 293 h 553"/>
              <a:gd name="T62" fmla="*/ 516 w 601"/>
              <a:gd name="T63" fmla="*/ 538 h 553"/>
              <a:gd name="T64" fmla="*/ 490 w 601"/>
              <a:gd name="T65" fmla="*/ 553 h 553"/>
              <a:gd name="T66" fmla="*/ 102 w 601"/>
              <a:gd name="T67" fmla="*/ 553 h 553"/>
              <a:gd name="T68" fmla="*/ 90 w 601"/>
              <a:gd name="T69" fmla="*/ 543 h 553"/>
              <a:gd name="T70" fmla="*/ 82 w 601"/>
              <a:gd name="T71" fmla="*/ 529 h 553"/>
              <a:gd name="T72" fmla="*/ 49 w 601"/>
              <a:gd name="T73" fmla="*/ 293 h 553"/>
              <a:gd name="T74" fmla="*/ 48 w 601"/>
              <a:gd name="T75" fmla="*/ 290 h 553"/>
              <a:gd name="T76" fmla="*/ 14 w 601"/>
              <a:gd name="T77" fmla="*/ 284 h 553"/>
              <a:gd name="T78" fmla="*/ 0 w 601"/>
              <a:gd name="T79" fmla="*/ 257 h 553"/>
              <a:gd name="T80" fmla="*/ 5 w 601"/>
              <a:gd name="T81" fmla="*/ 215 h 553"/>
              <a:gd name="T82" fmla="*/ 29 w 601"/>
              <a:gd name="T83" fmla="*/ 198 h 553"/>
              <a:gd name="T84" fmla="*/ 245 w 601"/>
              <a:gd name="T85" fmla="*/ 53 h 553"/>
              <a:gd name="T86" fmla="*/ 238 w 601"/>
              <a:gd name="T87" fmla="*/ 40 h 553"/>
              <a:gd name="T88" fmla="*/ 242 w 601"/>
              <a:gd name="T89" fmla="*/ 17 h 553"/>
              <a:gd name="T90" fmla="*/ 267 w 601"/>
              <a:gd name="T91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1" h="553">
                <a:moveTo>
                  <a:pt x="454" y="344"/>
                </a:moveTo>
                <a:lnTo>
                  <a:pt x="431" y="480"/>
                </a:lnTo>
                <a:lnTo>
                  <a:pt x="461" y="480"/>
                </a:lnTo>
                <a:lnTo>
                  <a:pt x="492" y="344"/>
                </a:lnTo>
                <a:lnTo>
                  <a:pt x="454" y="344"/>
                </a:lnTo>
                <a:close/>
                <a:moveTo>
                  <a:pt x="368" y="344"/>
                </a:moveTo>
                <a:lnTo>
                  <a:pt x="357" y="480"/>
                </a:lnTo>
                <a:lnTo>
                  <a:pt x="390" y="480"/>
                </a:lnTo>
                <a:lnTo>
                  <a:pt x="405" y="344"/>
                </a:lnTo>
                <a:lnTo>
                  <a:pt x="368" y="344"/>
                </a:lnTo>
                <a:close/>
                <a:moveTo>
                  <a:pt x="281" y="344"/>
                </a:moveTo>
                <a:lnTo>
                  <a:pt x="284" y="480"/>
                </a:lnTo>
                <a:lnTo>
                  <a:pt x="317" y="480"/>
                </a:lnTo>
                <a:lnTo>
                  <a:pt x="320" y="344"/>
                </a:lnTo>
                <a:lnTo>
                  <a:pt x="281" y="344"/>
                </a:lnTo>
                <a:close/>
                <a:moveTo>
                  <a:pt x="196" y="344"/>
                </a:moveTo>
                <a:lnTo>
                  <a:pt x="213" y="480"/>
                </a:lnTo>
                <a:lnTo>
                  <a:pt x="243" y="480"/>
                </a:lnTo>
                <a:lnTo>
                  <a:pt x="233" y="344"/>
                </a:lnTo>
                <a:lnTo>
                  <a:pt x="196" y="344"/>
                </a:lnTo>
                <a:close/>
                <a:moveTo>
                  <a:pt x="109" y="344"/>
                </a:moveTo>
                <a:lnTo>
                  <a:pt x="140" y="480"/>
                </a:lnTo>
                <a:lnTo>
                  <a:pt x="172" y="480"/>
                </a:lnTo>
                <a:lnTo>
                  <a:pt x="148" y="344"/>
                </a:lnTo>
                <a:lnTo>
                  <a:pt x="109" y="344"/>
                </a:lnTo>
                <a:close/>
                <a:moveTo>
                  <a:pt x="267" y="0"/>
                </a:moveTo>
                <a:lnTo>
                  <a:pt x="283" y="6"/>
                </a:lnTo>
                <a:lnTo>
                  <a:pt x="293" y="17"/>
                </a:lnTo>
                <a:lnTo>
                  <a:pt x="298" y="33"/>
                </a:lnTo>
                <a:lnTo>
                  <a:pt x="293" y="48"/>
                </a:lnTo>
                <a:lnTo>
                  <a:pt x="283" y="60"/>
                </a:lnTo>
                <a:lnTo>
                  <a:pt x="267" y="65"/>
                </a:lnTo>
                <a:lnTo>
                  <a:pt x="264" y="63"/>
                </a:lnTo>
                <a:lnTo>
                  <a:pt x="260" y="63"/>
                </a:lnTo>
                <a:lnTo>
                  <a:pt x="180" y="198"/>
                </a:lnTo>
                <a:lnTo>
                  <a:pt x="420" y="198"/>
                </a:lnTo>
                <a:lnTo>
                  <a:pt x="342" y="63"/>
                </a:lnTo>
                <a:lnTo>
                  <a:pt x="337" y="63"/>
                </a:lnTo>
                <a:lnTo>
                  <a:pt x="334" y="65"/>
                </a:lnTo>
                <a:lnTo>
                  <a:pt x="318" y="60"/>
                </a:lnTo>
                <a:lnTo>
                  <a:pt x="308" y="48"/>
                </a:lnTo>
                <a:lnTo>
                  <a:pt x="305" y="33"/>
                </a:lnTo>
                <a:lnTo>
                  <a:pt x="308" y="17"/>
                </a:lnTo>
                <a:lnTo>
                  <a:pt x="318" y="6"/>
                </a:lnTo>
                <a:lnTo>
                  <a:pt x="334" y="0"/>
                </a:lnTo>
                <a:lnTo>
                  <a:pt x="349" y="6"/>
                </a:lnTo>
                <a:lnTo>
                  <a:pt x="359" y="17"/>
                </a:lnTo>
                <a:lnTo>
                  <a:pt x="364" y="33"/>
                </a:lnTo>
                <a:lnTo>
                  <a:pt x="362" y="40"/>
                </a:lnTo>
                <a:lnTo>
                  <a:pt x="361" y="46"/>
                </a:lnTo>
                <a:lnTo>
                  <a:pt x="356" y="53"/>
                </a:lnTo>
                <a:lnTo>
                  <a:pt x="442" y="198"/>
                </a:lnTo>
                <a:lnTo>
                  <a:pt x="573" y="198"/>
                </a:lnTo>
                <a:lnTo>
                  <a:pt x="587" y="203"/>
                </a:lnTo>
                <a:lnTo>
                  <a:pt x="597" y="215"/>
                </a:lnTo>
                <a:lnTo>
                  <a:pt x="601" y="232"/>
                </a:lnTo>
                <a:lnTo>
                  <a:pt x="601" y="257"/>
                </a:lnTo>
                <a:lnTo>
                  <a:pt x="597" y="273"/>
                </a:lnTo>
                <a:lnTo>
                  <a:pt x="587" y="284"/>
                </a:lnTo>
                <a:lnTo>
                  <a:pt x="573" y="290"/>
                </a:lnTo>
                <a:lnTo>
                  <a:pt x="553" y="290"/>
                </a:lnTo>
                <a:lnTo>
                  <a:pt x="553" y="293"/>
                </a:lnTo>
                <a:lnTo>
                  <a:pt x="521" y="521"/>
                </a:lnTo>
                <a:lnTo>
                  <a:pt x="516" y="538"/>
                </a:lnTo>
                <a:lnTo>
                  <a:pt x="505" y="550"/>
                </a:lnTo>
                <a:lnTo>
                  <a:pt x="490" y="553"/>
                </a:lnTo>
                <a:lnTo>
                  <a:pt x="111" y="553"/>
                </a:lnTo>
                <a:lnTo>
                  <a:pt x="102" y="553"/>
                </a:lnTo>
                <a:lnTo>
                  <a:pt x="95" y="550"/>
                </a:lnTo>
                <a:lnTo>
                  <a:pt x="90" y="543"/>
                </a:lnTo>
                <a:lnTo>
                  <a:pt x="85" y="536"/>
                </a:lnTo>
                <a:lnTo>
                  <a:pt x="82" y="529"/>
                </a:lnTo>
                <a:lnTo>
                  <a:pt x="80" y="521"/>
                </a:lnTo>
                <a:lnTo>
                  <a:pt x="49" y="293"/>
                </a:lnTo>
                <a:lnTo>
                  <a:pt x="48" y="290"/>
                </a:lnTo>
                <a:lnTo>
                  <a:pt x="48" y="290"/>
                </a:lnTo>
                <a:lnTo>
                  <a:pt x="29" y="290"/>
                </a:lnTo>
                <a:lnTo>
                  <a:pt x="14" y="284"/>
                </a:lnTo>
                <a:lnTo>
                  <a:pt x="5" y="273"/>
                </a:lnTo>
                <a:lnTo>
                  <a:pt x="0" y="257"/>
                </a:lnTo>
                <a:lnTo>
                  <a:pt x="0" y="232"/>
                </a:lnTo>
                <a:lnTo>
                  <a:pt x="5" y="215"/>
                </a:lnTo>
                <a:lnTo>
                  <a:pt x="14" y="203"/>
                </a:lnTo>
                <a:lnTo>
                  <a:pt x="29" y="198"/>
                </a:lnTo>
                <a:lnTo>
                  <a:pt x="160" y="198"/>
                </a:lnTo>
                <a:lnTo>
                  <a:pt x="245" y="53"/>
                </a:lnTo>
                <a:lnTo>
                  <a:pt x="242" y="46"/>
                </a:lnTo>
                <a:lnTo>
                  <a:pt x="238" y="40"/>
                </a:lnTo>
                <a:lnTo>
                  <a:pt x="238" y="33"/>
                </a:lnTo>
                <a:lnTo>
                  <a:pt x="242" y="17"/>
                </a:lnTo>
                <a:lnTo>
                  <a:pt x="252" y="6"/>
                </a:lnTo>
                <a:lnTo>
                  <a:pt x="2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1173741" y="3902240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711649" y="3404447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5139112" y="5289006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5139112" y="4791212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6980746" y="1888302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6980746" y="1390509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8520365" y="4851333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8520365" y="4353539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74085" y="1506007"/>
            <a:ext cx="4234799" cy="4234799"/>
            <a:chOff x="4191418" y="1588168"/>
            <a:chExt cx="4466390" cy="4466390"/>
          </a:xfrm>
        </p:grpSpPr>
        <p:sp>
          <p:nvSpPr>
            <p:cNvPr id="7" name="Freeform 6"/>
            <p:cNvSpPr/>
            <p:nvPr/>
          </p:nvSpPr>
          <p:spPr bwMode="auto">
            <a:xfrm>
              <a:off x="5680215" y="4565761"/>
              <a:ext cx="1488797" cy="1488797"/>
            </a:xfrm>
            <a:custGeom>
              <a:avLst/>
              <a:gdLst>
                <a:gd name="T0" fmla="*/ 0 w 2144"/>
                <a:gd name="T1" fmla="*/ 0 h 2144"/>
                <a:gd name="T2" fmla="*/ 2144 w 2144"/>
                <a:gd name="T3" fmla="*/ 0 h 2144"/>
                <a:gd name="T4" fmla="*/ 2144 w 2144"/>
                <a:gd name="T5" fmla="*/ 1603 h 2144"/>
                <a:gd name="T6" fmla="*/ 1601 w 2144"/>
                <a:gd name="T7" fmla="*/ 2144 h 2144"/>
                <a:gd name="T8" fmla="*/ 0 w 2144"/>
                <a:gd name="T9" fmla="*/ 2144 h 2144"/>
                <a:gd name="T10" fmla="*/ 0 w 2144"/>
                <a:gd name="T11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4" h="2144">
                  <a:moveTo>
                    <a:pt x="0" y="0"/>
                  </a:moveTo>
                  <a:lnTo>
                    <a:pt x="2144" y="0"/>
                  </a:lnTo>
                  <a:lnTo>
                    <a:pt x="2144" y="1603"/>
                  </a:lnTo>
                  <a:lnTo>
                    <a:pt x="1601" y="2144"/>
                  </a:lnTo>
                  <a:lnTo>
                    <a:pt x="0" y="2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680215" y="1588168"/>
              <a:ext cx="1488797" cy="1488797"/>
            </a:xfrm>
            <a:custGeom>
              <a:avLst/>
              <a:gdLst>
                <a:gd name="T0" fmla="*/ 541 w 2144"/>
                <a:gd name="T1" fmla="*/ 0 h 2144"/>
                <a:gd name="T2" fmla="*/ 2144 w 2144"/>
                <a:gd name="T3" fmla="*/ 0 h 2144"/>
                <a:gd name="T4" fmla="*/ 2144 w 2144"/>
                <a:gd name="T5" fmla="*/ 2144 h 2144"/>
                <a:gd name="T6" fmla="*/ 0 w 2144"/>
                <a:gd name="T7" fmla="*/ 2144 h 2144"/>
                <a:gd name="T8" fmla="*/ 0 w 2144"/>
                <a:gd name="T9" fmla="*/ 543 h 2144"/>
                <a:gd name="T10" fmla="*/ 541 w 2144"/>
                <a:gd name="T11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4" h="2144">
                  <a:moveTo>
                    <a:pt x="541" y="0"/>
                  </a:moveTo>
                  <a:lnTo>
                    <a:pt x="2144" y="0"/>
                  </a:lnTo>
                  <a:lnTo>
                    <a:pt x="2144" y="2144"/>
                  </a:lnTo>
                  <a:lnTo>
                    <a:pt x="0" y="2144"/>
                  </a:lnTo>
                  <a:lnTo>
                    <a:pt x="0" y="543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7169011" y="3076965"/>
              <a:ext cx="1488797" cy="1488797"/>
            </a:xfrm>
            <a:custGeom>
              <a:avLst/>
              <a:gdLst>
                <a:gd name="T0" fmla="*/ 0 w 2144"/>
                <a:gd name="T1" fmla="*/ 0 h 2144"/>
                <a:gd name="T2" fmla="*/ 1601 w 2144"/>
                <a:gd name="T3" fmla="*/ 0 h 2144"/>
                <a:gd name="T4" fmla="*/ 2144 w 2144"/>
                <a:gd name="T5" fmla="*/ 543 h 2144"/>
                <a:gd name="T6" fmla="*/ 2144 w 2144"/>
                <a:gd name="T7" fmla="*/ 2144 h 2144"/>
                <a:gd name="T8" fmla="*/ 0 w 2144"/>
                <a:gd name="T9" fmla="*/ 2144 h 2144"/>
                <a:gd name="T10" fmla="*/ 0 w 2144"/>
                <a:gd name="T11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4" h="2144">
                  <a:moveTo>
                    <a:pt x="0" y="0"/>
                  </a:moveTo>
                  <a:lnTo>
                    <a:pt x="1601" y="0"/>
                  </a:lnTo>
                  <a:lnTo>
                    <a:pt x="2144" y="543"/>
                  </a:lnTo>
                  <a:lnTo>
                    <a:pt x="2144" y="2144"/>
                  </a:lnTo>
                  <a:lnTo>
                    <a:pt x="0" y="2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191418" y="3076965"/>
              <a:ext cx="1488797" cy="1488797"/>
            </a:xfrm>
            <a:custGeom>
              <a:avLst/>
              <a:gdLst>
                <a:gd name="T0" fmla="*/ 0 w 2144"/>
                <a:gd name="T1" fmla="*/ 0 h 2144"/>
                <a:gd name="T2" fmla="*/ 2144 w 2144"/>
                <a:gd name="T3" fmla="*/ 0 h 2144"/>
                <a:gd name="T4" fmla="*/ 2144 w 2144"/>
                <a:gd name="T5" fmla="*/ 2144 h 2144"/>
                <a:gd name="T6" fmla="*/ 541 w 2144"/>
                <a:gd name="T7" fmla="*/ 2144 h 2144"/>
                <a:gd name="T8" fmla="*/ 0 w 2144"/>
                <a:gd name="T9" fmla="*/ 1603 h 2144"/>
                <a:gd name="T10" fmla="*/ 0 w 2144"/>
                <a:gd name="T11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4" h="2144">
                  <a:moveTo>
                    <a:pt x="0" y="0"/>
                  </a:moveTo>
                  <a:lnTo>
                    <a:pt x="2144" y="0"/>
                  </a:lnTo>
                  <a:lnTo>
                    <a:pt x="2144" y="2144"/>
                  </a:lnTo>
                  <a:lnTo>
                    <a:pt x="541" y="2144"/>
                  </a:lnTo>
                  <a:lnTo>
                    <a:pt x="0" y="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26985" y="3270507"/>
            <a:ext cx="2013374" cy="1161409"/>
            <a:chOff x="4563617" y="3449164"/>
            <a:chExt cx="2123480" cy="1224924"/>
          </a:xfrm>
          <a:solidFill>
            <a:schemeClr val="accent4"/>
          </a:solidFill>
        </p:grpSpPr>
        <p:sp>
          <p:nvSpPr>
            <p:cNvPr id="14" name="Freeform 13"/>
            <p:cNvSpPr/>
            <p:nvPr/>
          </p:nvSpPr>
          <p:spPr bwMode="auto">
            <a:xfrm>
              <a:off x="6162130" y="4565761"/>
              <a:ext cx="524967" cy="108327"/>
            </a:xfrm>
            <a:custGeom>
              <a:avLst/>
              <a:gdLst>
                <a:gd name="T0" fmla="*/ 0 w 758"/>
                <a:gd name="T1" fmla="*/ 0 h 156"/>
                <a:gd name="T2" fmla="*/ 758 w 758"/>
                <a:gd name="T3" fmla="*/ 0 h 156"/>
                <a:gd name="T4" fmla="*/ 703 w 758"/>
                <a:gd name="T5" fmla="*/ 49 h 156"/>
                <a:gd name="T6" fmla="*/ 643 w 758"/>
                <a:gd name="T7" fmla="*/ 88 h 156"/>
                <a:gd name="T8" fmla="*/ 580 w 758"/>
                <a:gd name="T9" fmla="*/ 117 h 156"/>
                <a:gd name="T10" fmla="*/ 516 w 758"/>
                <a:gd name="T11" fmla="*/ 141 h 156"/>
                <a:gd name="T12" fmla="*/ 447 w 758"/>
                <a:gd name="T13" fmla="*/ 152 h 156"/>
                <a:gd name="T14" fmla="*/ 379 w 758"/>
                <a:gd name="T15" fmla="*/ 156 h 156"/>
                <a:gd name="T16" fmla="*/ 311 w 758"/>
                <a:gd name="T17" fmla="*/ 152 h 156"/>
                <a:gd name="T18" fmla="*/ 242 w 758"/>
                <a:gd name="T19" fmla="*/ 141 h 156"/>
                <a:gd name="T20" fmla="*/ 178 w 758"/>
                <a:gd name="T21" fmla="*/ 117 h 156"/>
                <a:gd name="T22" fmla="*/ 114 w 758"/>
                <a:gd name="T23" fmla="*/ 88 h 156"/>
                <a:gd name="T24" fmla="*/ 55 w 758"/>
                <a:gd name="T25" fmla="*/ 49 h 156"/>
                <a:gd name="T26" fmla="*/ 0 w 758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8" h="156">
                  <a:moveTo>
                    <a:pt x="0" y="0"/>
                  </a:moveTo>
                  <a:lnTo>
                    <a:pt x="758" y="0"/>
                  </a:lnTo>
                  <a:lnTo>
                    <a:pt x="703" y="49"/>
                  </a:lnTo>
                  <a:lnTo>
                    <a:pt x="643" y="88"/>
                  </a:lnTo>
                  <a:lnTo>
                    <a:pt x="580" y="117"/>
                  </a:lnTo>
                  <a:lnTo>
                    <a:pt x="516" y="141"/>
                  </a:lnTo>
                  <a:lnTo>
                    <a:pt x="447" y="152"/>
                  </a:lnTo>
                  <a:lnTo>
                    <a:pt x="379" y="156"/>
                  </a:lnTo>
                  <a:lnTo>
                    <a:pt x="311" y="152"/>
                  </a:lnTo>
                  <a:lnTo>
                    <a:pt x="242" y="141"/>
                  </a:lnTo>
                  <a:lnTo>
                    <a:pt x="178" y="117"/>
                  </a:lnTo>
                  <a:lnTo>
                    <a:pt x="114" y="88"/>
                  </a:lnTo>
                  <a:lnTo>
                    <a:pt x="55" y="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563617" y="3449164"/>
              <a:ext cx="1860996" cy="1224924"/>
            </a:xfrm>
            <a:custGeom>
              <a:avLst/>
              <a:gdLst>
                <a:gd name="T0" fmla="*/ 0 w 2681"/>
                <a:gd name="T1" fmla="*/ 0 h 1763"/>
                <a:gd name="T2" fmla="*/ 693 w 2681"/>
                <a:gd name="T3" fmla="*/ 0 h 1763"/>
                <a:gd name="T4" fmla="*/ 2302 w 2681"/>
                <a:gd name="T5" fmla="*/ 1607 h 1763"/>
                <a:gd name="T6" fmla="*/ 2357 w 2681"/>
                <a:gd name="T7" fmla="*/ 1656 h 1763"/>
                <a:gd name="T8" fmla="*/ 2416 w 2681"/>
                <a:gd name="T9" fmla="*/ 1695 h 1763"/>
                <a:gd name="T10" fmla="*/ 2480 w 2681"/>
                <a:gd name="T11" fmla="*/ 1724 h 1763"/>
                <a:gd name="T12" fmla="*/ 2544 w 2681"/>
                <a:gd name="T13" fmla="*/ 1748 h 1763"/>
                <a:gd name="T14" fmla="*/ 2613 w 2681"/>
                <a:gd name="T15" fmla="*/ 1759 h 1763"/>
                <a:gd name="T16" fmla="*/ 2681 w 2681"/>
                <a:gd name="T17" fmla="*/ 1763 h 1763"/>
                <a:gd name="T18" fmla="*/ 1295 w 2681"/>
                <a:gd name="T19" fmla="*/ 1763 h 1763"/>
                <a:gd name="T20" fmla="*/ 1226 w 2681"/>
                <a:gd name="T21" fmla="*/ 1759 h 1763"/>
                <a:gd name="T22" fmla="*/ 1158 w 2681"/>
                <a:gd name="T23" fmla="*/ 1748 h 1763"/>
                <a:gd name="T24" fmla="*/ 1094 w 2681"/>
                <a:gd name="T25" fmla="*/ 1724 h 1763"/>
                <a:gd name="T26" fmla="*/ 1031 w 2681"/>
                <a:gd name="T27" fmla="*/ 1695 h 1763"/>
                <a:gd name="T28" fmla="*/ 971 w 2681"/>
                <a:gd name="T29" fmla="*/ 1656 h 1763"/>
                <a:gd name="T30" fmla="*/ 916 w 2681"/>
                <a:gd name="T31" fmla="*/ 1607 h 1763"/>
                <a:gd name="T32" fmla="*/ 0 w 2681"/>
                <a:gd name="T33" fmla="*/ 693 h 1763"/>
                <a:gd name="T34" fmla="*/ 0 w 2681"/>
                <a:gd name="T35" fmla="*/ 0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81" h="1763">
                  <a:moveTo>
                    <a:pt x="0" y="0"/>
                  </a:moveTo>
                  <a:lnTo>
                    <a:pt x="693" y="0"/>
                  </a:lnTo>
                  <a:lnTo>
                    <a:pt x="2302" y="1607"/>
                  </a:lnTo>
                  <a:lnTo>
                    <a:pt x="2357" y="1656"/>
                  </a:lnTo>
                  <a:lnTo>
                    <a:pt x="2416" y="1695"/>
                  </a:lnTo>
                  <a:lnTo>
                    <a:pt x="2480" y="1724"/>
                  </a:lnTo>
                  <a:lnTo>
                    <a:pt x="2544" y="1748"/>
                  </a:lnTo>
                  <a:lnTo>
                    <a:pt x="2613" y="1759"/>
                  </a:lnTo>
                  <a:lnTo>
                    <a:pt x="2681" y="1763"/>
                  </a:lnTo>
                  <a:lnTo>
                    <a:pt x="1295" y="1763"/>
                  </a:lnTo>
                  <a:lnTo>
                    <a:pt x="1226" y="1759"/>
                  </a:lnTo>
                  <a:lnTo>
                    <a:pt x="1158" y="1748"/>
                  </a:lnTo>
                  <a:lnTo>
                    <a:pt x="1094" y="1724"/>
                  </a:lnTo>
                  <a:lnTo>
                    <a:pt x="1031" y="1695"/>
                  </a:lnTo>
                  <a:lnTo>
                    <a:pt x="971" y="1656"/>
                  </a:lnTo>
                  <a:lnTo>
                    <a:pt x="916" y="1607"/>
                  </a:lnTo>
                  <a:lnTo>
                    <a:pt x="0" y="6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38585" y="3374534"/>
            <a:ext cx="1161409" cy="2013373"/>
            <a:chOff x="6052414" y="3558880"/>
            <a:chExt cx="1224924" cy="2123479"/>
          </a:xfrm>
          <a:solidFill>
            <a:schemeClr val="accent3"/>
          </a:solidFill>
        </p:grpSpPr>
        <p:sp>
          <p:nvSpPr>
            <p:cNvPr id="13" name="Freeform 12"/>
            <p:cNvSpPr/>
            <p:nvPr/>
          </p:nvSpPr>
          <p:spPr bwMode="auto">
            <a:xfrm>
              <a:off x="7169011" y="3558880"/>
              <a:ext cx="108327" cy="524967"/>
            </a:xfrm>
            <a:custGeom>
              <a:avLst/>
              <a:gdLst>
                <a:gd name="T0" fmla="*/ 0 w 156"/>
                <a:gd name="T1" fmla="*/ 0 h 758"/>
                <a:gd name="T2" fmla="*/ 47 w 156"/>
                <a:gd name="T3" fmla="*/ 55 h 758"/>
                <a:gd name="T4" fmla="*/ 88 w 156"/>
                <a:gd name="T5" fmla="*/ 115 h 758"/>
                <a:gd name="T6" fmla="*/ 117 w 156"/>
                <a:gd name="T7" fmla="*/ 178 h 758"/>
                <a:gd name="T8" fmla="*/ 139 w 156"/>
                <a:gd name="T9" fmla="*/ 242 h 758"/>
                <a:gd name="T10" fmla="*/ 153 w 156"/>
                <a:gd name="T11" fmla="*/ 311 h 758"/>
                <a:gd name="T12" fmla="*/ 156 w 156"/>
                <a:gd name="T13" fmla="*/ 379 h 758"/>
                <a:gd name="T14" fmla="*/ 153 w 156"/>
                <a:gd name="T15" fmla="*/ 447 h 758"/>
                <a:gd name="T16" fmla="*/ 139 w 156"/>
                <a:gd name="T17" fmla="*/ 516 h 758"/>
                <a:gd name="T18" fmla="*/ 117 w 156"/>
                <a:gd name="T19" fmla="*/ 580 h 758"/>
                <a:gd name="T20" fmla="*/ 88 w 156"/>
                <a:gd name="T21" fmla="*/ 644 h 758"/>
                <a:gd name="T22" fmla="*/ 47 w 156"/>
                <a:gd name="T23" fmla="*/ 703 h 758"/>
                <a:gd name="T24" fmla="*/ 0 w 156"/>
                <a:gd name="T25" fmla="*/ 758 h 758"/>
                <a:gd name="T26" fmla="*/ 0 w 156"/>
                <a:gd name="T2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758">
                  <a:moveTo>
                    <a:pt x="0" y="0"/>
                  </a:moveTo>
                  <a:lnTo>
                    <a:pt x="47" y="55"/>
                  </a:lnTo>
                  <a:lnTo>
                    <a:pt x="88" y="115"/>
                  </a:lnTo>
                  <a:lnTo>
                    <a:pt x="117" y="178"/>
                  </a:lnTo>
                  <a:lnTo>
                    <a:pt x="139" y="242"/>
                  </a:lnTo>
                  <a:lnTo>
                    <a:pt x="153" y="311"/>
                  </a:lnTo>
                  <a:lnTo>
                    <a:pt x="156" y="379"/>
                  </a:lnTo>
                  <a:lnTo>
                    <a:pt x="153" y="447"/>
                  </a:lnTo>
                  <a:lnTo>
                    <a:pt x="139" y="516"/>
                  </a:lnTo>
                  <a:lnTo>
                    <a:pt x="117" y="580"/>
                  </a:lnTo>
                  <a:lnTo>
                    <a:pt x="88" y="644"/>
                  </a:lnTo>
                  <a:lnTo>
                    <a:pt x="47" y="703"/>
                  </a:lnTo>
                  <a:lnTo>
                    <a:pt x="0" y="7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052414" y="3821363"/>
              <a:ext cx="1224924" cy="1860996"/>
            </a:xfrm>
            <a:custGeom>
              <a:avLst/>
              <a:gdLst>
                <a:gd name="T0" fmla="*/ 1765 w 1765"/>
                <a:gd name="T1" fmla="*/ 0 h 2681"/>
                <a:gd name="T2" fmla="*/ 1765 w 1765"/>
                <a:gd name="T3" fmla="*/ 1386 h 2681"/>
                <a:gd name="T4" fmla="*/ 1762 w 1765"/>
                <a:gd name="T5" fmla="*/ 1455 h 2681"/>
                <a:gd name="T6" fmla="*/ 1748 w 1765"/>
                <a:gd name="T7" fmla="*/ 1523 h 2681"/>
                <a:gd name="T8" fmla="*/ 1726 w 1765"/>
                <a:gd name="T9" fmla="*/ 1587 h 2681"/>
                <a:gd name="T10" fmla="*/ 1697 w 1765"/>
                <a:gd name="T11" fmla="*/ 1650 h 2681"/>
                <a:gd name="T12" fmla="*/ 1656 w 1765"/>
                <a:gd name="T13" fmla="*/ 1710 h 2681"/>
                <a:gd name="T14" fmla="*/ 1609 w 1765"/>
                <a:gd name="T15" fmla="*/ 1765 h 2681"/>
                <a:gd name="T16" fmla="*/ 693 w 1765"/>
                <a:gd name="T17" fmla="*/ 2681 h 2681"/>
                <a:gd name="T18" fmla="*/ 0 w 1765"/>
                <a:gd name="T19" fmla="*/ 2681 h 2681"/>
                <a:gd name="T20" fmla="*/ 0 w 1765"/>
                <a:gd name="T21" fmla="*/ 1988 h 2681"/>
                <a:gd name="T22" fmla="*/ 1609 w 1765"/>
                <a:gd name="T23" fmla="*/ 379 h 2681"/>
                <a:gd name="T24" fmla="*/ 1656 w 1765"/>
                <a:gd name="T25" fmla="*/ 324 h 2681"/>
                <a:gd name="T26" fmla="*/ 1695 w 1765"/>
                <a:gd name="T27" fmla="*/ 265 h 2681"/>
                <a:gd name="T28" fmla="*/ 1726 w 1765"/>
                <a:gd name="T29" fmla="*/ 201 h 2681"/>
                <a:gd name="T30" fmla="*/ 1748 w 1765"/>
                <a:gd name="T31" fmla="*/ 137 h 2681"/>
                <a:gd name="T32" fmla="*/ 1762 w 1765"/>
                <a:gd name="T33" fmla="*/ 68 h 2681"/>
                <a:gd name="T34" fmla="*/ 1765 w 1765"/>
                <a:gd name="T35" fmla="*/ 0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5" h="2681">
                  <a:moveTo>
                    <a:pt x="1765" y="0"/>
                  </a:moveTo>
                  <a:lnTo>
                    <a:pt x="1765" y="1386"/>
                  </a:lnTo>
                  <a:lnTo>
                    <a:pt x="1762" y="1455"/>
                  </a:lnTo>
                  <a:lnTo>
                    <a:pt x="1748" y="1523"/>
                  </a:lnTo>
                  <a:lnTo>
                    <a:pt x="1726" y="1587"/>
                  </a:lnTo>
                  <a:lnTo>
                    <a:pt x="1697" y="1650"/>
                  </a:lnTo>
                  <a:lnTo>
                    <a:pt x="1656" y="1710"/>
                  </a:lnTo>
                  <a:lnTo>
                    <a:pt x="1609" y="1765"/>
                  </a:lnTo>
                  <a:lnTo>
                    <a:pt x="693" y="2681"/>
                  </a:lnTo>
                  <a:lnTo>
                    <a:pt x="0" y="2681"/>
                  </a:lnTo>
                  <a:lnTo>
                    <a:pt x="0" y="1988"/>
                  </a:lnTo>
                  <a:lnTo>
                    <a:pt x="1609" y="379"/>
                  </a:lnTo>
                  <a:lnTo>
                    <a:pt x="1656" y="324"/>
                  </a:lnTo>
                  <a:lnTo>
                    <a:pt x="1695" y="265"/>
                  </a:lnTo>
                  <a:lnTo>
                    <a:pt x="1726" y="201"/>
                  </a:lnTo>
                  <a:lnTo>
                    <a:pt x="1748" y="137"/>
                  </a:lnTo>
                  <a:lnTo>
                    <a:pt x="1762" y="68"/>
                  </a:lnTo>
                  <a:lnTo>
                    <a:pt x="17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82976" y="1858906"/>
            <a:ext cx="1161409" cy="2013374"/>
            <a:chOff x="5571888" y="1960367"/>
            <a:chExt cx="1224924" cy="2123480"/>
          </a:xfrm>
          <a:solidFill>
            <a:schemeClr val="accent1"/>
          </a:solidFill>
        </p:grpSpPr>
        <p:sp>
          <p:nvSpPr>
            <p:cNvPr id="11" name="Freeform 10"/>
            <p:cNvSpPr/>
            <p:nvPr/>
          </p:nvSpPr>
          <p:spPr bwMode="auto">
            <a:xfrm>
              <a:off x="5571888" y="3558880"/>
              <a:ext cx="108327" cy="524967"/>
            </a:xfrm>
            <a:custGeom>
              <a:avLst/>
              <a:gdLst>
                <a:gd name="T0" fmla="*/ 156 w 156"/>
                <a:gd name="T1" fmla="*/ 0 h 758"/>
                <a:gd name="T2" fmla="*/ 156 w 156"/>
                <a:gd name="T3" fmla="*/ 758 h 758"/>
                <a:gd name="T4" fmla="*/ 107 w 156"/>
                <a:gd name="T5" fmla="*/ 703 h 758"/>
                <a:gd name="T6" fmla="*/ 68 w 156"/>
                <a:gd name="T7" fmla="*/ 644 h 758"/>
                <a:gd name="T8" fmla="*/ 39 w 156"/>
                <a:gd name="T9" fmla="*/ 580 h 758"/>
                <a:gd name="T10" fmla="*/ 15 w 156"/>
                <a:gd name="T11" fmla="*/ 516 h 758"/>
                <a:gd name="T12" fmla="*/ 4 w 156"/>
                <a:gd name="T13" fmla="*/ 447 h 758"/>
                <a:gd name="T14" fmla="*/ 0 w 156"/>
                <a:gd name="T15" fmla="*/ 379 h 758"/>
                <a:gd name="T16" fmla="*/ 4 w 156"/>
                <a:gd name="T17" fmla="*/ 311 h 758"/>
                <a:gd name="T18" fmla="*/ 15 w 156"/>
                <a:gd name="T19" fmla="*/ 242 h 758"/>
                <a:gd name="T20" fmla="*/ 39 w 156"/>
                <a:gd name="T21" fmla="*/ 178 h 758"/>
                <a:gd name="T22" fmla="*/ 68 w 156"/>
                <a:gd name="T23" fmla="*/ 115 h 758"/>
                <a:gd name="T24" fmla="*/ 107 w 156"/>
                <a:gd name="T25" fmla="*/ 55 h 758"/>
                <a:gd name="T26" fmla="*/ 156 w 156"/>
                <a:gd name="T2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758">
                  <a:moveTo>
                    <a:pt x="156" y="0"/>
                  </a:moveTo>
                  <a:lnTo>
                    <a:pt x="156" y="758"/>
                  </a:lnTo>
                  <a:lnTo>
                    <a:pt x="107" y="703"/>
                  </a:lnTo>
                  <a:lnTo>
                    <a:pt x="68" y="644"/>
                  </a:lnTo>
                  <a:lnTo>
                    <a:pt x="39" y="580"/>
                  </a:lnTo>
                  <a:lnTo>
                    <a:pt x="15" y="516"/>
                  </a:lnTo>
                  <a:lnTo>
                    <a:pt x="4" y="447"/>
                  </a:lnTo>
                  <a:lnTo>
                    <a:pt x="0" y="379"/>
                  </a:lnTo>
                  <a:lnTo>
                    <a:pt x="4" y="311"/>
                  </a:lnTo>
                  <a:lnTo>
                    <a:pt x="15" y="242"/>
                  </a:lnTo>
                  <a:lnTo>
                    <a:pt x="39" y="178"/>
                  </a:lnTo>
                  <a:lnTo>
                    <a:pt x="68" y="115"/>
                  </a:lnTo>
                  <a:lnTo>
                    <a:pt x="107" y="55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571888" y="1960367"/>
              <a:ext cx="1224924" cy="1860996"/>
            </a:xfrm>
            <a:custGeom>
              <a:avLst/>
              <a:gdLst>
                <a:gd name="T0" fmla="*/ 1070 w 1763"/>
                <a:gd name="T1" fmla="*/ 0 h 2679"/>
                <a:gd name="T2" fmla="*/ 1763 w 1763"/>
                <a:gd name="T3" fmla="*/ 0 h 2679"/>
                <a:gd name="T4" fmla="*/ 1763 w 1763"/>
                <a:gd name="T5" fmla="*/ 693 h 2679"/>
                <a:gd name="T6" fmla="*/ 156 w 1763"/>
                <a:gd name="T7" fmla="*/ 2300 h 2679"/>
                <a:gd name="T8" fmla="*/ 107 w 1763"/>
                <a:gd name="T9" fmla="*/ 2355 h 2679"/>
                <a:gd name="T10" fmla="*/ 68 w 1763"/>
                <a:gd name="T11" fmla="*/ 2415 h 2679"/>
                <a:gd name="T12" fmla="*/ 39 w 1763"/>
                <a:gd name="T13" fmla="*/ 2478 h 2679"/>
                <a:gd name="T14" fmla="*/ 15 w 1763"/>
                <a:gd name="T15" fmla="*/ 2542 h 2679"/>
                <a:gd name="T16" fmla="*/ 4 w 1763"/>
                <a:gd name="T17" fmla="*/ 2611 h 2679"/>
                <a:gd name="T18" fmla="*/ 0 w 1763"/>
                <a:gd name="T19" fmla="*/ 2679 h 2679"/>
                <a:gd name="T20" fmla="*/ 0 w 1763"/>
                <a:gd name="T21" fmla="*/ 1292 h 2679"/>
                <a:gd name="T22" fmla="*/ 4 w 1763"/>
                <a:gd name="T23" fmla="*/ 1224 h 2679"/>
                <a:gd name="T24" fmla="*/ 15 w 1763"/>
                <a:gd name="T25" fmla="*/ 1158 h 2679"/>
                <a:gd name="T26" fmla="*/ 39 w 1763"/>
                <a:gd name="T27" fmla="*/ 1091 h 2679"/>
                <a:gd name="T28" fmla="*/ 68 w 1763"/>
                <a:gd name="T29" fmla="*/ 1029 h 2679"/>
                <a:gd name="T30" fmla="*/ 107 w 1763"/>
                <a:gd name="T31" fmla="*/ 968 h 2679"/>
                <a:gd name="T32" fmla="*/ 156 w 1763"/>
                <a:gd name="T33" fmla="*/ 914 h 2679"/>
                <a:gd name="T34" fmla="*/ 1070 w 1763"/>
                <a:gd name="T35" fmla="*/ 0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3" h="2679">
                  <a:moveTo>
                    <a:pt x="1070" y="0"/>
                  </a:moveTo>
                  <a:lnTo>
                    <a:pt x="1763" y="0"/>
                  </a:lnTo>
                  <a:lnTo>
                    <a:pt x="1763" y="693"/>
                  </a:lnTo>
                  <a:lnTo>
                    <a:pt x="156" y="2300"/>
                  </a:lnTo>
                  <a:lnTo>
                    <a:pt x="107" y="2355"/>
                  </a:lnTo>
                  <a:lnTo>
                    <a:pt x="68" y="2415"/>
                  </a:lnTo>
                  <a:lnTo>
                    <a:pt x="39" y="2478"/>
                  </a:lnTo>
                  <a:lnTo>
                    <a:pt x="15" y="2542"/>
                  </a:lnTo>
                  <a:lnTo>
                    <a:pt x="4" y="2611"/>
                  </a:lnTo>
                  <a:lnTo>
                    <a:pt x="0" y="2679"/>
                  </a:lnTo>
                  <a:lnTo>
                    <a:pt x="0" y="1292"/>
                  </a:lnTo>
                  <a:lnTo>
                    <a:pt x="4" y="1224"/>
                  </a:lnTo>
                  <a:lnTo>
                    <a:pt x="15" y="1158"/>
                  </a:lnTo>
                  <a:lnTo>
                    <a:pt x="39" y="1091"/>
                  </a:lnTo>
                  <a:lnTo>
                    <a:pt x="68" y="1029"/>
                  </a:lnTo>
                  <a:lnTo>
                    <a:pt x="107" y="968"/>
                  </a:lnTo>
                  <a:lnTo>
                    <a:pt x="156" y="914"/>
                  </a:lnTo>
                  <a:lnTo>
                    <a:pt x="10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42612" y="2814897"/>
            <a:ext cx="2013373" cy="1161409"/>
            <a:chOff x="6162130" y="2968638"/>
            <a:chExt cx="2123479" cy="1224924"/>
          </a:xfrm>
          <a:solidFill>
            <a:schemeClr val="accent2"/>
          </a:solidFill>
        </p:grpSpPr>
        <p:sp>
          <p:nvSpPr>
            <p:cNvPr id="12" name="Freeform 11"/>
            <p:cNvSpPr/>
            <p:nvPr/>
          </p:nvSpPr>
          <p:spPr bwMode="auto">
            <a:xfrm>
              <a:off x="6162130" y="2968638"/>
              <a:ext cx="524967" cy="108327"/>
            </a:xfrm>
            <a:custGeom>
              <a:avLst/>
              <a:gdLst>
                <a:gd name="T0" fmla="*/ 379 w 758"/>
                <a:gd name="T1" fmla="*/ 0 h 156"/>
                <a:gd name="T2" fmla="*/ 447 w 758"/>
                <a:gd name="T3" fmla="*/ 3 h 156"/>
                <a:gd name="T4" fmla="*/ 516 w 758"/>
                <a:gd name="T5" fmla="*/ 17 h 156"/>
                <a:gd name="T6" fmla="*/ 580 w 758"/>
                <a:gd name="T7" fmla="*/ 39 h 156"/>
                <a:gd name="T8" fmla="*/ 643 w 758"/>
                <a:gd name="T9" fmla="*/ 68 h 156"/>
                <a:gd name="T10" fmla="*/ 703 w 758"/>
                <a:gd name="T11" fmla="*/ 109 h 156"/>
                <a:gd name="T12" fmla="*/ 758 w 758"/>
                <a:gd name="T13" fmla="*/ 156 h 156"/>
                <a:gd name="T14" fmla="*/ 0 w 758"/>
                <a:gd name="T15" fmla="*/ 156 h 156"/>
                <a:gd name="T16" fmla="*/ 0 w 758"/>
                <a:gd name="T17" fmla="*/ 156 h 156"/>
                <a:gd name="T18" fmla="*/ 55 w 758"/>
                <a:gd name="T19" fmla="*/ 109 h 156"/>
                <a:gd name="T20" fmla="*/ 114 w 758"/>
                <a:gd name="T21" fmla="*/ 68 h 156"/>
                <a:gd name="T22" fmla="*/ 178 w 758"/>
                <a:gd name="T23" fmla="*/ 39 h 156"/>
                <a:gd name="T24" fmla="*/ 242 w 758"/>
                <a:gd name="T25" fmla="*/ 17 h 156"/>
                <a:gd name="T26" fmla="*/ 311 w 758"/>
                <a:gd name="T27" fmla="*/ 3 h 156"/>
                <a:gd name="T28" fmla="*/ 379 w 758"/>
                <a:gd name="T2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8" h="156">
                  <a:moveTo>
                    <a:pt x="379" y="0"/>
                  </a:moveTo>
                  <a:lnTo>
                    <a:pt x="447" y="3"/>
                  </a:lnTo>
                  <a:lnTo>
                    <a:pt x="516" y="17"/>
                  </a:lnTo>
                  <a:lnTo>
                    <a:pt x="580" y="39"/>
                  </a:lnTo>
                  <a:lnTo>
                    <a:pt x="643" y="68"/>
                  </a:lnTo>
                  <a:lnTo>
                    <a:pt x="703" y="109"/>
                  </a:lnTo>
                  <a:lnTo>
                    <a:pt x="758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55" y="109"/>
                  </a:lnTo>
                  <a:lnTo>
                    <a:pt x="114" y="68"/>
                  </a:lnTo>
                  <a:lnTo>
                    <a:pt x="178" y="39"/>
                  </a:lnTo>
                  <a:lnTo>
                    <a:pt x="242" y="17"/>
                  </a:lnTo>
                  <a:lnTo>
                    <a:pt x="311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6424613" y="2968638"/>
              <a:ext cx="1860996" cy="1224924"/>
            </a:xfrm>
            <a:custGeom>
              <a:avLst/>
              <a:gdLst>
                <a:gd name="T0" fmla="*/ 1387 w 2679"/>
                <a:gd name="T1" fmla="*/ 0 h 1765"/>
                <a:gd name="T2" fmla="*/ 1455 w 2679"/>
                <a:gd name="T3" fmla="*/ 3 h 1765"/>
                <a:gd name="T4" fmla="*/ 1521 w 2679"/>
                <a:gd name="T5" fmla="*/ 17 h 1765"/>
                <a:gd name="T6" fmla="*/ 1588 w 2679"/>
                <a:gd name="T7" fmla="*/ 39 h 1765"/>
                <a:gd name="T8" fmla="*/ 1650 w 2679"/>
                <a:gd name="T9" fmla="*/ 68 h 1765"/>
                <a:gd name="T10" fmla="*/ 1711 w 2679"/>
                <a:gd name="T11" fmla="*/ 109 h 1765"/>
                <a:gd name="T12" fmla="*/ 1765 w 2679"/>
                <a:gd name="T13" fmla="*/ 156 h 1765"/>
                <a:gd name="T14" fmla="*/ 2679 w 2679"/>
                <a:gd name="T15" fmla="*/ 1072 h 1765"/>
                <a:gd name="T16" fmla="*/ 2679 w 2679"/>
                <a:gd name="T17" fmla="*/ 1765 h 1765"/>
                <a:gd name="T18" fmla="*/ 1986 w 2679"/>
                <a:gd name="T19" fmla="*/ 1765 h 1765"/>
                <a:gd name="T20" fmla="*/ 379 w 2679"/>
                <a:gd name="T21" fmla="*/ 156 h 1765"/>
                <a:gd name="T22" fmla="*/ 324 w 2679"/>
                <a:gd name="T23" fmla="*/ 109 h 1765"/>
                <a:gd name="T24" fmla="*/ 264 w 2679"/>
                <a:gd name="T25" fmla="*/ 70 h 1765"/>
                <a:gd name="T26" fmla="*/ 201 w 2679"/>
                <a:gd name="T27" fmla="*/ 39 h 1765"/>
                <a:gd name="T28" fmla="*/ 137 w 2679"/>
                <a:gd name="T29" fmla="*/ 17 h 1765"/>
                <a:gd name="T30" fmla="*/ 68 w 2679"/>
                <a:gd name="T31" fmla="*/ 3 h 1765"/>
                <a:gd name="T32" fmla="*/ 0 w 2679"/>
                <a:gd name="T33" fmla="*/ 0 h 1765"/>
                <a:gd name="T34" fmla="*/ 1387 w 2679"/>
                <a:gd name="T35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79" h="1765">
                  <a:moveTo>
                    <a:pt x="1387" y="0"/>
                  </a:moveTo>
                  <a:lnTo>
                    <a:pt x="1455" y="3"/>
                  </a:lnTo>
                  <a:lnTo>
                    <a:pt x="1521" y="17"/>
                  </a:lnTo>
                  <a:lnTo>
                    <a:pt x="1588" y="39"/>
                  </a:lnTo>
                  <a:lnTo>
                    <a:pt x="1650" y="68"/>
                  </a:lnTo>
                  <a:lnTo>
                    <a:pt x="1711" y="109"/>
                  </a:lnTo>
                  <a:lnTo>
                    <a:pt x="1765" y="156"/>
                  </a:lnTo>
                  <a:lnTo>
                    <a:pt x="2679" y="1072"/>
                  </a:lnTo>
                  <a:lnTo>
                    <a:pt x="2679" y="1765"/>
                  </a:lnTo>
                  <a:lnTo>
                    <a:pt x="1986" y="1765"/>
                  </a:lnTo>
                  <a:lnTo>
                    <a:pt x="379" y="156"/>
                  </a:lnTo>
                  <a:lnTo>
                    <a:pt x="324" y="109"/>
                  </a:lnTo>
                  <a:lnTo>
                    <a:pt x="264" y="70"/>
                  </a:lnTo>
                  <a:lnTo>
                    <a:pt x="201" y="39"/>
                  </a:lnTo>
                  <a:lnTo>
                    <a:pt x="137" y="17"/>
                  </a:lnTo>
                  <a:lnTo>
                    <a:pt x="68" y="3"/>
                  </a:lnTo>
                  <a:lnTo>
                    <a:pt x="0" y="0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9" name="TextBox 23"/>
          <p:cNvSpPr txBox="1"/>
          <p:nvPr/>
        </p:nvSpPr>
        <p:spPr>
          <a:xfrm>
            <a:off x="1289468" y="2102967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1803802" y="1657507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289468" y="4493305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803802" y="4047845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487325" y="2102967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487325" y="1657507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8487325" y="4493305"/>
            <a:ext cx="233171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99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8487325" y="4047845"/>
            <a:ext cx="1935145" cy="54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40" y="208715"/>
            <a:ext cx="155453" cy="685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9" y="861714"/>
            <a:ext cx="12189990" cy="43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8160" y="300869"/>
            <a:ext cx="2903316" cy="500884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265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相关标题文字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28158" y="6535866"/>
            <a:ext cx="1904646" cy="2381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806409" y="6586702"/>
            <a:ext cx="1384252" cy="136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5" rIns="86688" bIns="43345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0" y="144686"/>
            <a:ext cx="675882" cy="740079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5413257" y="2812796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 b="1">
                <a:solidFill>
                  <a:srgbClr val="3F3F3F"/>
                </a:solidFill>
                <a:ea typeface="微软雅黑" panose="020B0503020204020204" charset="-122"/>
              </a:rPr>
              <a:t>请</a:t>
            </a:r>
            <a:r>
              <a:rPr lang="zh-CN" altLang="en-US" sz="4170" b="1" dirty="0">
                <a:solidFill>
                  <a:srgbClr val="3F3F3F"/>
                </a:solidFill>
                <a:ea typeface="微软雅黑" panose="020B0503020204020204" charset="-122"/>
              </a:rPr>
              <a:t>替换文字内容</a:t>
            </a:r>
            <a:endParaRPr lang="en-US" altLang="zh-CN" sz="4170" b="1" dirty="0">
              <a:solidFill>
                <a:srgbClr val="3F3F3F"/>
              </a:solidFill>
              <a:ea typeface="微软雅黑" panose="020B0503020204020204" charset="-122"/>
            </a:endParaRPr>
          </a:p>
        </p:txBody>
      </p:sp>
      <p:sp>
        <p:nvSpPr>
          <p:cNvPr id="19459" name="文本框 8"/>
          <p:cNvSpPr txBox="1">
            <a:spLocks noChangeArrowheads="1"/>
          </p:cNvSpPr>
          <p:nvPr/>
        </p:nvSpPr>
        <p:spPr bwMode="auto">
          <a:xfrm>
            <a:off x="5462463" y="371129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 flipV="1">
            <a:off x="754" y="-7513"/>
            <a:ext cx="4441277" cy="4685723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09191" y="2457570"/>
            <a:ext cx="2739326" cy="2646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866775">
              <a:defRPr/>
            </a:pPr>
            <a:r>
              <a:rPr lang="en-US" altLang="zh-CN" sz="16595" b="1">
                <a:solidFill>
                  <a:srgbClr val="3F3F3F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zh-CN" altLang="en-US" sz="16595" b="1" dirty="0">
              <a:solidFill>
                <a:srgbClr val="3F3F3F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7575743" y="372075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8"/>
          <p:cNvSpPr txBox="1">
            <a:spLocks noChangeArrowheads="1"/>
          </p:cNvSpPr>
          <p:nvPr/>
        </p:nvSpPr>
        <p:spPr bwMode="auto">
          <a:xfrm>
            <a:off x="5462463" y="416371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7575743" y="417317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r>
              <a:rPr lang="zh-CN" altLang="en-US" sz="2275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rPr>
              <a:t>项目内容</a:t>
            </a:r>
            <a:endParaRPr lang="zh-CN" altLang="en-US" sz="2275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 rot="10800000" flipV="1">
            <a:off x="9987630" y="4515776"/>
            <a:ext cx="2219856" cy="2342036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>
              <a:solidFill>
                <a:prstClr val="white"/>
              </a:solidFill>
              <a:latin typeface="Corbel" panose="020B0503020204020204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1" y="218880"/>
            <a:ext cx="2690380" cy="2945917"/>
          </a:xfrm>
          <a:prstGeom prst="rect">
            <a:avLst/>
          </a:prstGeom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3" grpId="0" animBg="1"/>
      <p:bldP spid="15" grpId="0"/>
      <p:bldP spid="12" grpId="0"/>
      <p:bldP spid="1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0人民公安3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C00000"/>
      </a:accent1>
      <a:accent2>
        <a:srgbClr val="3F3F3F"/>
      </a:accent2>
      <a:accent3>
        <a:srgbClr val="C00000"/>
      </a:accent3>
      <a:accent4>
        <a:srgbClr val="3F3F3F"/>
      </a:accent4>
      <a:accent5>
        <a:srgbClr val="C00000"/>
      </a:accent5>
      <a:accent6>
        <a:srgbClr val="3F3F3F"/>
      </a:accent6>
      <a:hlink>
        <a:srgbClr val="C00000"/>
      </a:hlink>
      <a:folHlink>
        <a:srgbClr val="3F3F3F"/>
      </a:folHlink>
    </a:clrScheme>
    <a:fontScheme name="Temp">
      <a:majorFont>
        <a:latin typeface="Corbel"/>
        <a:ea typeface="微软雅黑"/>
        <a:cs typeface=""/>
      </a:majorFont>
      <a:minorFont>
        <a:latin typeface="Corbe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2486</Words>
  <Application>Microsoft Office PowerPoint</Application>
  <PresentationFormat>宽屏</PresentationFormat>
  <Paragraphs>234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微软雅黑</vt:lpstr>
      <vt:lpstr>Calibri</vt:lpstr>
      <vt:lpstr>Impact</vt:lpstr>
      <vt:lpstr>方正尚酷简体</vt:lpstr>
      <vt:lpstr>等线</vt:lpstr>
      <vt:lpstr>Corbel</vt:lpstr>
      <vt:lpstr>Arial</vt:lpstr>
      <vt:lpstr>1_Office 主题​​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9</cp:revision>
  <dcterms:created xsi:type="dcterms:W3CDTF">2018-04-03T11:34:00Z</dcterms:created>
  <dcterms:modified xsi:type="dcterms:W3CDTF">2021-01-05T11:16:48Z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